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385" r:id="rId4"/>
    <p:sldId id="375" r:id="rId5"/>
    <p:sldId id="392" r:id="rId6"/>
    <p:sldId id="394" r:id="rId7"/>
    <p:sldId id="390" r:id="rId8"/>
    <p:sldId id="391" r:id="rId9"/>
    <p:sldId id="393" r:id="rId10"/>
    <p:sldId id="386" r:id="rId11"/>
    <p:sldId id="389" r:id="rId12"/>
    <p:sldId id="383" r:id="rId13"/>
    <p:sldId id="322" r:id="rId14"/>
    <p:sldId id="271" r:id="rId15"/>
  </p:sldIdLst>
  <p:sldSz cx="9144000" cy="6858000" type="screen4x3"/>
  <p:notesSz cx="6858000" cy="9144000"/>
  <p:embeddedFontLst>
    <p:embeddedFont>
      <p:font typeface="Buxton Sketch" charset="0"/>
      <p:regular r:id="rId17"/>
    </p:embeddedFont>
    <p:embeddedFont>
      <p:font typeface="Cambria Math" pitchFamily="18" charset="0"/>
      <p:regular r:id="rId18"/>
    </p:embeddedFont>
    <p:embeddedFont>
      <p:font typeface="Arial Black" pitchFamily="34" charset="0"/>
      <p:bold r:id="rId19"/>
    </p:embeddedFont>
    <p:embeddedFont>
      <p:font typeface="Segoe UI" pitchFamily="34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93" userDrawn="1">
          <p15:clr>
            <a:srgbClr val="A4A3A4"/>
          </p15:clr>
        </p15:guide>
        <p15:guide id="2" pos="3243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orient="horz" pos="595" userDrawn="1">
          <p15:clr>
            <a:srgbClr val="A4A3A4"/>
          </p15:clr>
        </p15:guide>
        <p15:guide id="5" pos="1678" userDrawn="1">
          <p15:clr>
            <a:srgbClr val="A4A3A4"/>
          </p15:clr>
        </p15:guide>
        <p15:guide id="6" orient="horz" pos="4156" userDrawn="1">
          <p15:clr>
            <a:srgbClr val="A4A3A4"/>
          </p15:clr>
        </p15:guide>
        <p15:guide id="7" orient="horz" pos="845" userDrawn="1">
          <p15:clr>
            <a:srgbClr val="A4A3A4"/>
          </p15:clr>
        </p15:guide>
        <p15:guide id="8" pos="5579" userDrawn="1">
          <p15:clr>
            <a:srgbClr val="A4A3A4"/>
          </p15:clr>
        </p15:guide>
        <p15:guide id="9" orient="horz" pos="20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C0F"/>
    <a:srgbClr val="8B939B"/>
    <a:srgbClr val="000036"/>
    <a:srgbClr val="0000FD"/>
    <a:srgbClr val="9BD7EF"/>
    <a:srgbClr val="1F91C1"/>
    <a:srgbClr val="9B0B0E"/>
    <a:srgbClr val="290000"/>
    <a:srgbClr val="C60F12"/>
    <a:srgbClr val="C9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8" autoAdjust="0"/>
    <p:restoredTop sz="92701" autoAdjust="0"/>
  </p:normalViewPr>
  <p:slideViewPr>
    <p:cSldViewPr>
      <p:cViewPr>
        <p:scale>
          <a:sx n="66" d="100"/>
          <a:sy n="66" d="100"/>
        </p:scale>
        <p:origin x="-2262" y="-918"/>
      </p:cViewPr>
      <p:guideLst>
        <p:guide orient="horz" pos="3793"/>
        <p:guide orient="horz" pos="595"/>
        <p:guide orient="horz" pos="4156"/>
        <p:guide orient="horz" pos="845"/>
        <p:guide orient="horz" pos="2069"/>
        <p:guide pos="3243"/>
        <p:guide pos="385"/>
        <p:guide pos="1678"/>
        <p:guide pos="5579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7764"/>
    </p:cViewPr>
  </p:sorterViewPr>
  <p:notesViewPr>
    <p:cSldViewPr showGuides="1">
      <p:cViewPr varScale="1">
        <p:scale>
          <a:sx n="53" d="100"/>
          <a:sy n="53" d="100"/>
        </p:scale>
        <p:origin x="2844" y="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ECFB-AFAA-43A6-80AE-F6B6BF481728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05C0-65DE-437A-8D67-B1204842C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Комментарий</a:t>
            </a:r>
            <a:r>
              <a:rPr lang="ru-RU" dirty="0" smtClean="0"/>
              <a:t>:</a:t>
            </a:r>
            <a:r>
              <a:rPr lang="ru-RU" baseline="0" dirty="0" smtClean="0"/>
              <a:t> Слайд содержит переходы на соответствующие задачи, решаемые методом рассуждений.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53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469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1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071670" y="0"/>
            <a:ext cx="707233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10 класс</a:t>
            </a:r>
            <a:endParaRPr lang="ru-RU" sz="3400" b="1" cap="none" spc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  <a:endParaRPr lang="ru-RU" sz="2400" b="0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Администратор.HOME-FDD52612A3\Рабочий стол\Ирина_Раб стол\10-2\01.bmp"/>
          <p:cNvPicPr>
            <a:picLocks noChangeAspect="1" noChangeArrowheads="1"/>
          </p:cNvPicPr>
          <p:nvPr userDrawn="1"/>
        </p:nvPicPr>
        <p:blipFill>
          <a:blip r:embed="rId2"/>
          <a:srcRect l="2209" r="1625"/>
          <a:stretch>
            <a:fillRect/>
          </a:stretch>
        </p:blipFill>
        <p:spPr bwMode="auto">
          <a:xfrm>
            <a:off x="-9524" y="2285992"/>
            <a:ext cx="2078824" cy="180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0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 userDrawn="1"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478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52736"/>
            <a:ext cx="8215369" cy="48051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 userDrawn="1"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195404"/>
            <a:ext cx="3783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835166"/>
            <a:ext cx="3783040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02274" y="1195404"/>
            <a:ext cx="37845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02274" y="1835166"/>
            <a:ext cx="3784526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4495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071546"/>
            <a:ext cx="8215369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52" r:id="rId5"/>
    <p:sldLayoutId id="2147483653" r:id="rId6"/>
    <p:sldLayoutId id="2147483656" r:id="rId7"/>
    <p:sldLayoutId id="2147483657" r:id="rId8"/>
    <p:sldLayoutId id="2147483654" r:id="rId9"/>
    <p:sldLayoutId id="2147483660" r:id="rId10"/>
    <p:sldLayoutId id="2147483661" r:id="rId11"/>
    <p:sldLayoutId id="214748365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358775" algn="just" defTabSz="914400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0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8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934371"/>
            <a:ext cx="6715172" cy="3214709"/>
          </a:xfrm>
        </p:spPr>
        <p:txBody>
          <a:bodyPr>
            <a:normAutofit/>
          </a:bodyPr>
          <a:lstStyle/>
          <a:p>
            <a:r>
              <a:rPr lang="ru-RU" dirty="0" smtClean="0"/>
              <a:t>ЛОГИЧЕСКИЕ ЗАДАЧИ И СПОСОБЫ ИХ РЕШЕНИЯ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214818"/>
            <a:ext cx="6928822" cy="1643074"/>
          </a:xfrm>
        </p:spPr>
        <p:txBody>
          <a:bodyPr/>
          <a:lstStyle/>
          <a:p>
            <a:r>
              <a:rPr lang="ru-RU" dirty="0" smtClean="0"/>
              <a:t>ЭЛЕМЕНТЫ ТЕОРИИ МНОЖЕСТВ 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АЛГЕБРЫ </a:t>
            </a:r>
            <a:r>
              <a:rPr lang="ru-RU" dirty="0" smtClean="0"/>
              <a:t>ЛОГИКИ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о рыцарях и лжецах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016000"/>
            <a:ext cx="82449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сводится к перебору вариантов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исклю-чению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 из них, которые приводят к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противоречию. Задачи 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рыцарях и лжецах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такой класс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логических задач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которых фигурируют персонажи: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рыцарь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человек, 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 говорящий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правду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лжец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человек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всегда говорящий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обычный </a:t>
            </a:r>
            <a:r>
              <a:rPr lang="ru-RU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человек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который в одних ситуациях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говорить правду, а в других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лгать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078">
            <a:off x="1534130" y="4561364"/>
            <a:ext cx="3240345" cy="2171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922" flipH="1">
            <a:off x="5037980" y="4561365"/>
            <a:ext cx="3240345" cy="21710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059" y="4821037"/>
            <a:ext cx="2557501" cy="19948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584" y="4654296"/>
            <a:ext cx="2771272" cy="216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1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078">
            <a:off x="1534130" y="4561364"/>
            <a:ext cx="3240345" cy="2171072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922" flipH="1">
            <a:off x="5037980" y="4561365"/>
            <a:ext cx="3240345" cy="21710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о рыцарях и лжецах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359" y="1030832"/>
            <a:ext cx="5639826" cy="5023257"/>
          </a:xfrm>
        </p:spPr>
        <p:txBody>
          <a:bodyPr/>
          <a:lstStyle/>
          <a:p>
            <a:r>
              <a:rPr lang="ru-RU" sz="2000" dirty="0" smtClean="0"/>
              <a:t>Вы попали на остров, на котором живут только рыцари и лжецы. Покинуть остров можно по одному из двух мостов (А или </a:t>
            </a:r>
            <a:r>
              <a:rPr lang="en-US" sz="2000" dirty="0" smtClean="0"/>
              <a:t>B)</a:t>
            </a:r>
            <a:r>
              <a:rPr lang="ru-RU" sz="2000" dirty="0" smtClean="0"/>
              <a:t>. Один из мостов приведет вас на большую землю и вы спасены. Другой мост ведет на непроходимые болота. Для того, чтобы выбраться, у вас есть возможность обратиться с </a:t>
            </a:r>
            <a:r>
              <a:rPr lang="ru-RU" sz="2000" b="1" dirty="0" smtClean="0"/>
              <a:t>единственным</a:t>
            </a:r>
            <a:r>
              <a:rPr lang="ru-RU" sz="2000" dirty="0" smtClean="0"/>
              <a:t> вопросом к одному из двух жителей. Имеется достоверная информация: один из двух ваших собеседников рыцарь, а другой лжец. Какой вопрос следует выбрать?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72196" y="3151961"/>
            <a:ext cx="2477089" cy="612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Твой друг отправит на мост В?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199" y="1041440"/>
            <a:ext cx="2469207" cy="61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Ты рыцарь?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72197" y="1761520"/>
            <a:ext cx="2469209" cy="61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Твой друг рыцарь?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72197" y="2459411"/>
            <a:ext cx="2478052" cy="6120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Мне лучше выбрать мост А?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Белый Ты рыцарь?"/>
          <p:cNvSpPr/>
          <p:nvPr/>
        </p:nvSpPr>
        <p:spPr>
          <a:xfrm>
            <a:off x="6264185" y="1004883"/>
            <a:ext cx="2735302" cy="692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Белый Твой друг рыцарь?"/>
          <p:cNvSpPr/>
          <p:nvPr/>
        </p:nvSpPr>
        <p:spPr>
          <a:xfrm>
            <a:off x="6264188" y="1753128"/>
            <a:ext cx="2735300" cy="692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Белый Твой друг отправит на B?"/>
          <p:cNvSpPr/>
          <p:nvPr/>
        </p:nvSpPr>
        <p:spPr>
          <a:xfrm>
            <a:off x="6264186" y="3123864"/>
            <a:ext cx="2755061" cy="692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Белый Лучше А?"/>
          <p:cNvSpPr/>
          <p:nvPr/>
        </p:nvSpPr>
        <p:spPr>
          <a:xfrm>
            <a:off x="6264187" y="2419211"/>
            <a:ext cx="2772489" cy="692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Выноска 4"/>
          <p:cNvSpPr/>
          <p:nvPr/>
        </p:nvSpPr>
        <p:spPr>
          <a:xfrm>
            <a:off x="626415" y="1030432"/>
            <a:ext cx="5635843" cy="2740292"/>
          </a:xfrm>
          <a:prstGeom prst="wedgeRectCallout">
            <a:avLst>
              <a:gd name="adj1" fmla="val 53559"/>
              <a:gd name="adj2" fmla="val 33163"/>
            </a:avLst>
          </a:prstGeom>
          <a:solidFill>
            <a:srgbClr val="A9D9F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288000" rtlCol="0" anchor="t" anchorCtr="0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Ответы одинаковые. 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Рыцарь говорит правду про ответ лжеца, а лжец врет про ответ рыцаря. </a:t>
            </a:r>
          </a:p>
          <a:p>
            <a:pPr algn="ctr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 какому мосту следует пойти?</a:t>
            </a:r>
          </a:p>
        </p:txBody>
      </p:sp>
      <p:sp>
        <p:nvSpPr>
          <p:cNvPr id="106" name="Выноска 1"/>
          <p:cNvSpPr/>
          <p:nvPr/>
        </p:nvSpPr>
        <p:spPr>
          <a:xfrm>
            <a:off x="599867" y="1016000"/>
            <a:ext cx="5594098" cy="1077072"/>
          </a:xfrm>
          <a:prstGeom prst="wedgeRectCallout">
            <a:avLst>
              <a:gd name="adj1" fmla="val 55038"/>
              <a:gd name="adj2" fmla="val -21003"/>
            </a:avLst>
          </a:prstGeom>
          <a:solidFill>
            <a:srgbClr val="9ACFDE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Оба отвечают одинаково.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Но информации о выходе нет.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Выноска 2"/>
          <p:cNvSpPr/>
          <p:nvPr/>
        </p:nvSpPr>
        <p:spPr>
          <a:xfrm>
            <a:off x="611189" y="1570479"/>
            <a:ext cx="5582776" cy="1077072"/>
          </a:xfrm>
          <a:prstGeom prst="wedgeRectCallout">
            <a:avLst>
              <a:gd name="adj1" fmla="val 54470"/>
              <a:gd name="adj2" fmla="val 15014"/>
            </a:avLst>
          </a:prstGeom>
          <a:solidFill>
            <a:srgbClr val="A7C8E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Оба отвечают одинаково.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Но информации о выходе нет.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Выноска 3"/>
          <p:cNvSpPr/>
          <p:nvPr/>
        </p:nvSpPr>
        <p:spPr>
          <a:xfrm>
            <a:off x="624356" y="1016193"/>
            <a:ext cx="5561414" cy="1728732"/>
          </a:xfrm>
          <a:prstGeom prst="wedgeRectCallout">
            <a:avLst>
              <a:gd name="adj1" fmla="val 55658"/>
              <a:gd name="adj2" fmla="val 47358"/>
            </a:avLst>
          </a:prstGeom>
          <a:solidFill>
            <a:srgbClr val="6C97F8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Ответы разные.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выход по мосту А, то рыцарь ответит: «Да», а лжец ответит: «Нет».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выход по мосту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то рыцарь ответит: «Нет», а лжец ответит «Да»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059" y="4821037"/>
            <a:ext cx="2557501" cy="19948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584" y="4654296"/>
            <a:ext cx="2771272" cy="2161592"/>
          </a:xfrm>
          <a:prstGeom prst="rect">
            <a:avLst/>
          </a:prstGeom>
        </p:spPr>
      </p:pic>
      <p:sp>
        <p:nvSpPr>
          <p:cNvPr id="103" name="Выноска-облако ДА"/>
          <p:cNvSpPr/>
          <p:nvPr/>
        </p:nvSpPr>
        <p:spPr>
          <a:xfrm>
            <a:off x="1939398" y="3930758"/>
            <a:ext cx="1234025" cy="897701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ДА!!!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Выноска-облако ДА"/>
          <p:cNvSpPr/>
          <p:nvPr/>
        </p:nvSpPr>
        <p:spPr>
          <a:xfrm>
            <a:off x="7054045" y="3970302"/>
            <a:ext cx="1234025" cy="897701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ДА!!!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Выноска-облако НЕТ"/>
          <p:cNvSpPr/>
          <p:nvPr/>
        </p:nvSpPr>
        <p:spPr>
          <a:xfrm>
            <a:off x="1925127" y="3941049"/>
            <a:ext cx="1234025" cy="897701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НЕТ!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Выноска-облако НЕТ"/>
          <p:cNvSpPr/>
          <p:nvPr/>
        </p:nvSpPr>
        <p:spPr>
          <a:xfrm>
            <a:off x="7052118" y="3970302"/>
            <a:ext cx="1234025" cy="897701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НЕТ!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8310131" y="3343231"/>
            <a:ext cx="666750" cy="508401"/>
          </a:xfrm>
          <a:custGeom>
            <a:avLst/>
            <a:gdLst>
              <a:gd name="connsiteX0" fmla="*/ 0 w 1333500"/>
              <a:gd name="connsiteY0" fmla="*/ 441960 h 1028700"/>
              <a:gd name="connsiteX1" fmla="*/ 556260 w 1333500"/>
              <a:gd name="connsiteY1" fmla="*/ 723900 h 1028700"/>
              <a:gd name="connsiteX2" fmla="*/ 1333500 w 1333500"/>
              <a:gd name="connsiteY2" fmla="*/ 0 h 1028700"/>
              <a:gd name="connsiteX3" fmla="*/ 556260 w 1333500"/>
              <a:gd name="connsiteY3" fmla="*/ 1028700 h 1028700"/>
              <a:gd name="connsiteX4" fmla="*/ 0 w 1333500"/>
              <a:gd name="connsiteY4" fmla="*/ 441960 h 1028700"/>
              <a:gd name="connsiteX0" fmla="*/ 0 w 1333500"/>
              <a:gd name="connsiteY0" fmla="*/ 430054 h 1016794"/>
              <a:gd name="connsiteX1" fmla="*/ 556260 w 1333500"/>
              <a:gd name="connsiteY1" fmla="*/ 711994 h 1016794"/>
              <a:gd name="connsiteX2" fmla="*/ 1333500 w 1333500"/>
              <a:gd name="connsiteY2" fmla="*/ 0 h 1016794"/>
              <a:gd name="connsiteX3" fmla="*/ 556260 w 1333500"/>
              <a:gd name="connsiteY3" fmla="*/ 1016794 h 1016794"/>
              <a:gd name="connsiteX4" fmla="*/ 0 w 1333500"/>
              <a:gd name="connsiteY4" fmla="*/ 430054 h 1016794"/>
              <a:gd name="connsiteX0" fmla="*/ 0 w 1333500"/>
              <a:gd name="connsiteY0" fmla="*/ 430054 h 1016794"/>
              <a:gd name="connsiteX1" fmla="*/ 556260 w 1333500"/>
              <a:gd name="connsiteY1" fmla="*/ 711994 h 1016794"/>
              <a:gd name="connsiteX2" fmla="*/ 1333500 w 1333500"/>
              <a:gd name="connsiteY2" fmla="*/ 0 h 1016794"/>
              <a:gd name="connsiteX3" fmla="*/ 556260 w 1333500"/>
              <a:gd name="connsiteY3" fmla="*/ 1016794 h 1016794"/>
              <a:gd name="connsiteX4" fmla="*/ 0 w 1333500"/>
              <a:gd name="connsiteY4" fmla="*/ 430054 h 1016794"/>
              <a:gd name="connsiteX0" fmla="*/ 0 w 1333500"/>
              <a:gd name="connsiteY0" fmla="*/ 430054 h 1016794"/>
              <a:gd name="connsiteX1" fmla="*/ 556260 w 1333500"/>
              <a:gd name="connsiteY1" fmla="*/ 711994 h 1016794"/>
              <a:gd name="connsiteX2" fmla="*/ 1333500 w 1333500"/>
              <a:gd name="connsiteY2" fmla="*/ 0 h 1016794"/>
              <a:gd name="connsiteX3" fmla="*/ 556260 w 1333500"/>
              <a:gd name="connsiteY3" fmla="*/ 1016794 h 1016794"/>
              <a:gd name="connsiteX4" fmla="*/ 0 w 1333500"/>
              <a:gd name="connsiteY4" fmla="*/ 430054 h 1016794"/>
              <a:gd name="connsiteX0" fmla="*/ 0 w 1333500"/>
              <a:gd name="connsiteY0" fmla="*/ 430054 h 1017727"/>
              <a:gd name="connsiteX1" fmla="*/ 556260 w 1333500"/>
              <a:gd name="connsiteY1" fmla="*/ 711994 h 1017727"/>
              <a:gd name="connsiteX2" fmla="*/ 1333500 w 1333500"/>
              <a:gd name="connsiteY2" fmla="*/ 0 h 1017727"/>
              <a:gd name="connsiteX3" fmla="*/ 556260 w 1333500"/>
              <a:gd name="connsiteY3" fmla="*/ 1016794 h 1017727"/>
              <a:gd name="connsiteX4" fmla="*/ 0 w 1333500"/>
              <a:gd name="connsiteY4" fmla="*/ 430054 h 1017727"/>
              <a:gd name="connsiteX0" fmla="*/ 0 w 1333500"/>
              <a:gd name="connsiteY0" fmla="*/ 430054 h 1017727"/>
              <a:gd name="connsiteX1" fmla="*/ 556260 w 1333500"/>
              <a:gd name="connsiteY1" fmla="*/ 711994 h 1017727"/>
              <a:gd name="connsiteX2" fmla="*/ 1333500 w 1333500"/>
              <a:gd name="connsiteY2" fmla="*/ 0 h 1017727"/>
              <a:gd name="connsiteX3" fmla="*/ 556260 w 1333500"/>
              <a:gd name="connsiteY3" fmla="*/ 1016794 h 1017727"/>
              <a:gd name="connsiteX4" fmla="*/ 0 w 1333500"/>
              <a:gd name="connsiteY4" fmla="*/ 430054 h 1017727"/>
              <a:gd name="connsiteX0" fmla="*/ 0 w 1333500"/>
              <a:gd name="connsiteY0" fmla="*/ 430054 h 1017727"/>
              <a:gd name="connsiteX1" fmla="*/ 556260 w 1333500"/>
              <a:gd name="connsiteY1" fmla="*/ 711994 h 1017727"/>
              <a:gd name="connsiteX2" fmla="*/ 1333500 w 1333500"/>
              <a:gd name="connsiteY2" fmla="*/ 0 h 1017727"/>
              <a:gd name="connsiteX3" fmla="*/ 556260 w 1333500"/>
              <a:gd name="connsiteY3" fmla="*/ 1016794 h 1017727"/>
              <a:gd name="connsiteX4" fmla="*/ 0 w 1333500"/>
              <a:gd name="connsiteY4" fmla="*/ 430054 h 1017727"/>
              <a:gd name="connsiteX0" fmla="*/ 0 w 1333500"/>
              <a:gd name="connsiteY0" fmla="*/ 430054 h 1016802"/>
              <a:gd name="connsiteX1" fmla="*/ 556260 w 1333500"/>
              <a:gd name="connsiteY1" fmla="*/ 711994 h 1016802"/>
              <a:gd name="connsiteX2" fmla="*/ 1333500 w 1333500"/>
              <a:gd name="connsiteY2" fmla="*/ 0 h 1016802"/>
              <a:gd name="connsiteX3" fmla="*/ 556260 w 1333500"/>
              <a:gd name="connsiteY3" fmla="*/ 1016794 h 1016802"/>
              <a:gd name="connsiteX4" fmla="*/ 0 w 1333500"/>
              <a:gd name="connsiteY4" fmla="*/ 430054 h 1016802"/>
              <a:gd name="connsiteX0" fmla="*/ 0 w 1333500"/>
              <a:gd name="connsiteY0" fmla="*/ 430054 h 1016802"/>
              <a:gd name="connsiteX1" fmla="*/ 556260 w 1333500"/>
              <a:gd name="connsiteY1" fmla="*/ 711994 h 1016802"/>
              <a:gd name="connsiteX2" fmla="*/ 1333500 w 1333500"/>
              <a:gd name="connsiteY2" fmla="*/ 0 h 1016802"/>
              <a:gd name="connsiteX3" fmla="*/ 556260 w 1333500"/>
              <a:gd name="connsiteY3" fmla="*/ 1016794 h 1016802"/>
              <a:gd name="connsiteX4" fmla="*/ 0 w 1333500"/>
              <a:gd name="connsiteY4" fmla="*/ 430054 h 1016802"/>
              <a:gd name="connsiteX0" fmla="*/ 0 w 1333500"/>
              <a:gd name="connsiteY0" fmla="*/ 430054 h 1016802"/>
              <a:gd name="connsiteX1" fmla="*/ 556260 w 1333500"/>
              <a:gd name="connsiteY1" fmla="*/ 711994 h 1016802"/>
              <a:gd name="connsiteX2" fmla="*/ 1333500 w 1333500"/>
              <a:gd name="connsiteY2" fmla="*/ 0 h 1016802"/>
              <a:gd name="connsiteX3" fmla="*/ 556260 w 1333500"/>
              <a:gd name="connsiteY3" fmla="*/ 1016794 h 1016802"/>
              <a:gd name="connsiteX4" fmla="*/ 0 w 1333500"/>
              <a:gd name="connsiteY4" fmla="*/ 430054 h 1016802"/>
              <a:gd name="connsiteX0" fmla="*/ 0 w 1333500"/>
              <a:gd name="connsiteY0" fmla="*/ 430054 h 1016801"/>
              <a:gd name="connsiteX1" fmla="*/ 556260 w 1333500"/>
              <a:gd name="connsiteY1" fmla="*/ 711994 h 1016801"/>
              <a:gd name="connsiteX2" fmla="*/ 1333500 w 1333500"/>
              <a:gd name="connsiteY2" fmla="*/ 0 h 1016801"/>
              <a:gd name="connsiteX3" fmla="*/ 556260 w 1333500"/>
              <a:gd name="connsiteY3" fmla="*/ 1016794 h 1016801"/>
              <a:gd name="connsiteX4" fmla="*/ 0 w 1333500"/>
              <a:gd name="connsiteY4" fmla="*/ 430054 h 1016801"/>
              <a:gd name="connsiteX0" fmla="*/ 0 w 1333500"/>
              <a:gd name="connsiteY0" fmla="*/ 430054 h 1016801"/>
              <a:gd name="connsiteX1" fmla="*/ 556260 w 1333500"/>
              <a:gd name="connsiteY1" fmla="*/ 711994 h 1016801"/>
              <a:gd name="connsiteX2" fmla="*/ 1333500 w 1333500"/>
              <a:gd name="connsiteY2" fmla="*/ 0 h 1016801"/>
              <a:gd name="connsiteX3" fmla="*/ 556260 w 1333500"/>
              <a:gd name="connsiteY3" fmla="*/ 1016794 h 1016801"/>
              <a:gd name="connsiteX4" fmla="*/ 0 w 1333500"/>
              <a:gd name="connsiteY4" fmla="*/ 430054 h 1016801"/>
              <a:gd name="connsiteX0" fmla="*/ 0 w 1333500"/>
              <a:gd name="connsiteY0" fmla="*/ 430054 h 1016801"/>
              <a:gd name="connsiteX1" fmla="*/ 556260 w 1333500"/>
              <a:gd name="connsiteY1" fmla="*/ 711994 h 1016801"/>
              <a:gd name="connsiteX2" fmla="*/ 1333500 w 1333500"/>
              <a:gd name="connsiteY2" fmla="*/ 0 h 1016801"/>
              <a:gd name="connsiteX3" fmla="*/ 556260 w 1333500"/>
              <a:gd name="connsiteY3" fmla="*/ 1016794 h 1016801"/>
              <a:gd name="connsiteX4" fmla="*/ 0 w 1333500"/>
              <a:gd name="connsiteY4" fmla="*/ 430054 h 1016801"/>
              <a:gd name="connsiteX0" fmla="*/ 0 w 1333500"/>
              <a:gd name="connsiteY0" fmla="*/ 430054 h 1016801"/>
              <a:gd name="connsiteX1" fmla="*/ 556260 w 1333500"/>
              <a:gd name="connsiteY1" fmla="*/ 711994 h 1016801"/>
              <a:gd name="connsiteX2" fmla="*/ 1333500 w 1333500"/>
              <a:gd name="connsiteY2" fmla="*/ 0 h 1016801"/>
              <a:gd name="connsiteX3" fmla="*/ 556260 w 1333500"/>
              <a:gd name="connsiteY3" fmla="*/ 1016794 h 1016801"/>
              <a:gd name="connsiteX4" fmla="*/ 0 w 1333500"/>
              <a:gd name="connsiteY4" fmla="*/ 430054 h 1016801"/>
              <a:gd name="connsiteX0" fmla="*/ 0 w 1333500"/>
              <a:gd name="connsiteY0" fmla="*/ 430054 h 1016801"/>
              <a:gd name="connsiteX1" fmla="*/ 556260 w 1333500"/>
              <a:gd name="connsiteY1" fmla="*/ 711994 h 1016801"/>
              <a:gd name="connsiteX2" fmla="*/ 1333500 w 1333500"/>
              <a:gd name="connsiteY2" fmla="*/ 0 h 1016801"/>
              <a:gd name="connsiteX3" fmla="*/ 556260 w 1333500"/>
              <a:gd name="connsiteY3" fmla="*/ 1016794 h 1016801"/>
              <a:gd name="connsiteX4" fmla="*/ 0 w 1333500"/>
              <a:gd name="connsiteY4" fmla="*/ 430054 h 1016801"/>
              <a:gd name="connsiteX0" fmla="*/ 0 w 1333500"/>
              <a:gd name="connsiteY0" fmla="*/ 430054 h 1016801"/>
              <a:gd name="connsiteX1" fmla="*/ 556260 w 1333500"/>
              <a:gd name="connsiteY1" fmla="*/ 711994 h 1016801"/>
              <a:gd name="connsiteX2" fmla="*/ 1333500 w 1333500"/>
              <a:gd name="connsiteY2" fmla="*/ 0 h 1016801"/>
              <a:gd name="connsiteX3" fmla="*/ 556260 w 1333500"/>
              <a:gd name="connsiteY3" fmla="*/ 1016794 h 1016801"/>
              <a:gd name="connsiteX4" fmla="*/ 0 w 1333500"/>
              <a:gd name="connsiteY4" fmla="*/ 430054 h 101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0" h="1016801">
                <a:moveTo>
                  <a:pt x="0" y="430054"/>
                </a:moveTo>
                <a:cubicBezTo>
                  <a:pt x="168752" y="464503"/>
                  <a:pt x="282734" y="491808"/>
                  <a:pt x="556260" y="711994"/>
                </a:cubicBezTo>
                <a:cubicBezTo>
                  <a:pt x="605789" y="534194"/>
                  <a:pt x="964883" y="61119"/>
                  <a:pt x="1333500" y="0"/>
                </a:cubicBezTo>
                <a:cubicBezTo>
                  <a:pt x="819626" y="327024"/>
                  <a:pt x="648812" y="1019493"/>
                  <a:pt x="556260" y="1016794"/>
                </a:cubicBezTo>
                <a:cubicBezTo>
                  <a:pt x="463708" y="1014095"/>
                  <a:pt x="494983" y="808990"/>
                  <a:pt x="0" y="430054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18938737" flipH="1">
            <a:off x="8495624" y="2688085"/>
            <a:ext cx="460233" cy="455131"/>
          </a:xfrm>
          <a:custGeom>
            <a:avLst/>
            <a:gdLst>
              <a:gd name="connsiteX0" fmla="*/ 676275 w 1231900"/>
              <a:gd name="connsiteY0" fmla="*/ 0 h 1241425"/>
              <a:gd name="connsiteX1" fmla="*/ 615950 w 1231900"/>
              <a:gd name="connsiteY1" fmla="*/ 527050 h 1241425"/>
              <a:gd name="connsiteX2" fmla="*/ 0 w 1231900"/>
              <a:gd name="connsiteY2" fmla="*/ 631825 h 1241425"/>
              <a:gd name="connsiteX3" fmla="*/ 15875 w 1231900"/>
              <a:gd name="connsiteY3" fmla="*/ 714375 h 1241425"/>
              <a:gd name="connsiteX4" fmla="*/ 555625 w 1231900"/>
              <a:gd name="connsiteY4" fmla="*/ 666750 h 1241425"/>
              <a:gd name="connsiteX5" fmla="*/ 333375 w 1231900"/>
              <a:gd name="connsiteY5" fmla="*/ 1089025 h 1241425"/>
              <a:gd name="connsiteX6" fmla="*/ 482600 w 1231900"/>
              <a:gd name="connsiteY6" fmla="*/ 1241425 h 1241425"/>
              <a:gd name="connsiteX7" fmla="*/ 717550 w 1231900"/>
              <a:gd name="connsiteY7" fmla="*/ 704850 h 1241425"/>
              <a:gd name="connsiteX8" fmla="*/ 1174750 w 1231900"/>
              <a:gd name="connsiteY8" fmla="*/ 815975 h 1241425"/>
              <a:gd name="connsiteX9" fmla="*/ 1231900 w 1231900"/>
              <a:gd name="connsiteY9" fmla="*/ 641350 h 1241425"/>
              <a:gd name="connsiteX10" fmla="*/ 742950 w 1231900"/>
              <a:gd name="connsiteY10" fmla="*/ 542925 h 1241425"/>
              <a:gd name="connsiteX11" fmla="*/ 676275 w 1231900"/>
              <a:gd name="connsiteY11" fmla="*/ 0 h 1241425"/>
              <a:gd name="connsiteX0" fmla="*/ 676275 w 1231900"/>
              <a:gd name="connsiteY0" fmla="*/ 0 h 1241425"/>
              <a:gd name="connsiteX1" fmla="*/ 615950 w 1231900"/>
              <a:gd name="connsiteY1" fmla="*/ 527050 h 1241425"/>
              <a:gd name="connsiteX2" fmla="*/ 0 w 1231900"/>
              <a:gd name="connsiteY2" fmla="*/ 631825 h 1241425"/>
              <a:gd name="connsiteX3" fmla="*/ 15875 w 1231900"/>
              <a:gd name="connsiteY3" fmla="*/ 714375 h 1241425"/>
              <a:gd name="connsiteX4" fmla="*/ 555625 w 1231900"/>
              <a:gd name="connsiteY4" fmla="*/ 666750 h 1241425"/>
              <a:gd name="connsiteX5" fmla="*/ 333375 w 1231900"/>
              <a:gd name="connsiteY5" fmla="*/ 1089025 h 1241425"/>
              <a:gd name="connsiteX6" fmla="*/ 482600 w 1231900"/>
              <a:gd name="connsiteY6" fmla="*/ 1241425 h 1241425"/>
              <a:gd name="connsiteX7" fmla="*/ 717550 w 1231900"/>
              <a:gd name="connsiteY7" fmla="*/ 704850 h 1241425"/>
              <a:gd name="connsiteX8" fmla="*/ 1174750 w 1231900"/>
              <a:gd name="connsiteY8" fmla="*/ 815975 h 1241425"/>
              <a:gd name="connsiteX9" fmla="*/ 1231900 w 1231900"/>
              <a:gd name="connsiteY9" fmla="*/ 641350 h 1241425"/>
              <a:gd name="connsiteX10" fmla="*/ 746125 w 1231900"/>
              <a:gd name="connsiteY10" fmla="*/ 536575 h 1241425"/>
              <a:gd name="connsiteX11" fmla="*/ 676275 w 1231900"/>
              <a:gd name="connsiteY11" fmla="*/ 0 h 1241425"/>
              <a:gd name="connsiteX0" fmla="*/ 704850 w 1231900"/>
              <a:gd name="connsiteY0" fmla="*/ 0 h 1244600"/>
              <a:gd name="connsiteX1" fmla="*/ 615950 w 1231900"/>
              <a:gd name="connsiteY1" fmla="*/ 530225 h 1244600"/>
              <a:gd name="connsiteX2" fmla="*/ 0 w 1231900"/>
              <a:gd name="connsiteY2" fmla="*/ 635000 h 1244600"/>
              <a:gd name="connsiteX3" fmla="*/ 15875 w 1231900"/>
              <a:gd name="connsiteY3" fmla="*/ 717550 h 1244600"/>
              <a:gd name="connsiteX4" fmla="*/ 555625 w 1231900"/>
              <a:gd name="connsiteY4" fmla="*/ 669925 h 1244600"/>
              <a:gd name="connsiteX5" fmla="*/ 333375 w 1231900"/>
              <a:gd name="connsiteY5" fmla="*/ 1092200 h 1244600"/>
              <a:gd name="connsiteX6" fmla="*/ 482600 w 1231900"/>
              <a:gd name="connsiteY6" fmla="*/ 1244600 h 1244600"/>
              <a:gd name="connsiteX7" fmla="*/ 717550 w 1231900"/>
              <a:gd name="connsiteY7" fmla="*/ 708025 h 1244600"/>
              <a:gd name="connsiteX8" fmla="*/ 1174750 w 1231900"/>
              <a:gd name="connsiteY8" fmla="*/ 819150 h 1244600"/>
              <a:gd name="connsiteX9" fmla="*/ 1231900 w 1231900"/>
              <a:gd name="connsiteY9" fmla="*/ 644525 h 1244600"/>
              <a:gd name="connsiteX10" fmla="*/ 746125 w 1231900"/>
              <a:gd name="connsiteY10" fmla="*/ 539750 h 1244600"/>
              <a:gd name="connsiteX11" fmla="*/ 704850 w 1231900"/>
              <a:gd name="connsiteY11" fmla="*/ 0 h 1244600"/>
              <a:gd name="connsiteX0" fmla="*/ 704850 w 1231900"/>
              <a:gd name="connsiteY0" fmla="*/ 0 h 1244600"/>
              <a:gd name="connsiteX1" fmla="*/ 615950 w 1231900"/>
              <a:gd name="connsiteY1" fmla="*/ 530225 h 1244600"/>
              <a:gd name="connsiteX2" fmla="*/ 0 w 1231900"/>
              <a:gd name="connsiteY2" fmla="*/ 635000 h 1244600"/>
              <a:gd name="connsiteX3" fmla="*/ 15875 w 1231900"/>
              <a:gd name="connsiteY3" fmla="*/ 717550 h 1244600"/>
              <a:gd name="connsiteX4" fmla="*/ 555625 w 1231900"/>
              <a:gd name="connsiteY4" fmla="*/ 669925 h 1244600"/>
              <a:gd name="connsiteX5" fmla="*/ 333375 w 1231900"/>
              <a:gd name="connsiteY5" fmla="*/ 1092200 h 1244600"/>
              <a:gd name="connsiteX6" fmla="*/ 482600 w 1231900"/>
              <a:gd name="connsiteY6" fmla="*/ 1244600 h 1244600"/>
              <a:gd name="connsiteX7" fmla="*/ 717550 w 1231900"/>
              <a:gd name="connsiteY7" fmla="*/ 708025 h 1244600"/>
              <a:gd name="connsiteX8" fmla="*/ 1174750 w 1231900"/>
              <a:gd name="connsiteY8" fmla="*/ 819150 h 1244600"/>
              <a:gd name="connsiteX9" fmla="*/ 1231900 w 1231900"/>
              <a:gd name="connsiteY9" fmla="*/ 644525 h 1244600"/>
              <a:gd name="connsiteX10" fmla="*/ 746125 w 1231900"/>
              <a:gd name="connsiteY10" fmla="*/ 539750 h 1244600"/>
              <a:gd name="connsiteX11" fmla="*/ 704850 w 1231900"/>
              <a:gd name="connsiteY11" fmla="*/ 0 h 1244600"/>
              <a:gd name="connsiteX0" fmla="*/ 704850 w 1231900"/>
              <a:gd name="connsiteY0" fmla="*/ 4 h 1244604"/>
              <a:gd name="connsiteX1" fmla="*/ 615950 w 1231900"/>
              <a:gd name="connsiteY1" fmla="*/ 530229 h 1244604"/>
              <a:gd name="connsiteX2" fmla="*/ 0 w 1231900"/>
              <a:gd name="connsiteY2" fmla="*/ 635004 h 1244604"/>
              <a:gd name="connsiteX3" fmla="*/ 15875 w 1231900"/>
              <a:gd name="connsiteY3" fmla="*/ 717554 h 1244604"/>
              <a:gd name="connsiteX4" fmla="*/ 555625 w 1231900"/>
              <a:gd name="connsiteY4" fmla="*/ 669929 h 1244604"/>
              <a:gd name="connsiteX5" fmla="*/ 333375 w 1231900"/>
              <a:gd name="connsiteY5" fmla="*/ 1092204 h 1244604"/>
              <a:gd name="connsiteX6" fmla="*/ 482600 w 1231900"/>
              <a:gd name="connsiteY6" fmla="*/ 1244604 h 1244604"/>
              <a:gd name="connsiteX7" fmla="*/ 717550 w 1231900"/>
              <a:gd name="connsiteY7" fmla="*/ 708029 h 1244604"/>
              <a:gd name="connsiteX8" fmla="*/ 1174750 w 1231900"/>
              <a:gd name="connsiteY8" fmla="*/ 819154 h 1244604"/>
              <a:gd name="connsiteX9" fmla="*/ 1231900 w 1231900"/>
              <a:gd name="connsiteY9" fmla="*/ 644529 h 1244604"/>
              <a:gd name="connsiteX10" fmla="*/ 746125 w 1231900"/>
              <a:gd name="connsiteY10" fmla="*/ 539754 h 1244604"/>
              <a:gd name="connsiteX11" fmla="*/ 704850 w 1231900"/>
              <a:gd name="connsiteY11" fmla="*/ 4 h 1244604"/>
              <a:gd name="connsiteX0" fmla="*/ 704850 w 1231900"/>
              <a:gd name="connsiteY0" fmla="*/ 4 h 1244604"/>
              <a:gd name="connsiteX1" fmla="*/ 615950 w 1231900"/>
              <a:gd name="connsiteY1" fmla="*/ 530229 h 1244604"/>
              <a:gd name="connsiteX2" fmla="*/ 0 w 1231900"/>
              <a:gd name="connsiteY2" fmla="*/ 635004 h 1244604"/>
              <a:gd name="connsiteX3" fmla="*/ 15875 w 1231900"/>
              <a:gd name="connsiteY3" fmla="*/ 717554 h 1244604"/>
              <a:gd name="connsiteX4" fmla="*/ 555625 w 1231900"/>
              <a:gd name="connsiteY4" fmla="*/ 669929 h 1244604"/>
              <a:gd name="connsiteX5" fmla="*/ 333375 w 1231900"/>
              <a:gd name="connsiteY5" fmla="*/ 1092204 h 1244604"/>
              <a:gd name="connsiteX6" fmla="*/ 482600 w 1231900"/>
              <a:gd name="connsiteY6" fmla="*/ 1244604 h 1244604"/>
              <a:gd name="connsiteX7" fmla="*/ 717550 w 1231900"/>
              <a:gd name="connsiteY7" fmla="*/ 708029 h 1244604"/>
              <a:gd name="connsiteX8" fmla="*/ 1174750 w 1231900"/>
              <a:gd name="connsiteY8" fmla="*/ 819154 h 1244604"/>
              <a:gd name="connsiteX9" fmla="*/ 1231900 w 1231900"/>
              <a:gd name="connsiteY9" fmla="*/ 644529 h 1244604"/>
              <a:gd name="connsiteX10" fmla="*/ 746125 w 1231900"/>
              <a:gd name="connsiteY10" fmla="*/ 539754 h 1244604"/>
              <a:gd name="connsiteX11" fmla="*/ 704850 w 1231900"/>
              <a:gd name="connsiteY11" fmla="*/ 4 h 1244604"/>
              <a:gd name="connsiteX0" fmla="*/ 704850 w 1231900"/>
              <a:gd name="connsiteY0" fmla="*/ 4 h 1244604"/>
              <a:gd name="connsiteX1" fmla="*/ 615950 w 1231900"/>
              <a:gd name="connsiteY1" fmla="*/ 530229 h 1244604"/>
              <a:gd name="connsiteX2" fmla="*/ 0 w 1231900"/>
              <a:gd name="connsiteY2" fmla="*/ 635004 h 1244604"/>
              <a:gd name="connsiteX3" fmla="*/ 15875 w 1231900"/>
              <a:gd name="connsiteY3" fmla="*/ 717554 h 1244604"/>
              <a:gd name="connsiteX4" fmla="*/ 555625 w 1231900"/>
              <a:gd name="connsiteY4" fmla="*/ 669929 h 1244604"/>
              <a:gd name="connsiteX5" fmla="*/ 333375 w 1231900"/>
              <a:gd name="connsiteY5" fmla="*/ 1092204 h 1244604"/>
              <a:gd name="connsiteX6" fmla="*/ 482600 w 1231900"/>
              <a:gd name="connsiteY6" fmla="*/ 1244604 h 1244604"/>
              <a:gd name="connsiteX7" fmla="*/ 717550 w 1231900"/>
              <a:gd name="connsiteY7" fmla="*/ 708029 h 1244604"/>
              <a:gd name="connsiteX8" fmla="*/ 1174750 w 1231900"/>
              <a:gd name="connsiteY8" fmla="*/ 819154 h 1244604"/>
              <a:gd name="connsiteX9" fmla="*/ 1231900 w 1231900"/>
              <a:gd name="connsiteY9" fmla="*/ 644529 h 1244604"/>
              <a:gd name="connsiteX10" fmla="*/ 746125 w 1231900"/>
              <a:gd name="connsiteY10" fmla="*/ 539754 h 1244604"/>
              <a:gd name="connsiteX11" fmla="*/ 704850 w 1231900"/>
              <a:gd name="connsiteY11" fmla="*/ 4 h 1244604"/>
              <a:gd name="connsiteX0" fmla="*/ 704850 w 1231900"/>
              <a:gd name="connsiteY0" fmla="*/ 4 h 1244604"/>
              <a:gd name="connsiteX1" fmla="*/ 615950 w 1231900"/>
              <a:gd name="connsiteY1" fmla="*/ 530229 h 1244604"/>
              <a:gd name="connsiteX2" fmla="*/ 0 w 1231900"/>
              <a:gd name="connsiteY2" fmla="*/ 635004 h 1244604"/>
              <a:gd name="connsiteX3" fmla="*/ 15875 w 1231900"/>
              <a:gd name="connsiteY3" fmla="*/ 717554 h 1244604"/>
              <a:gd name="connsiteX4" fmla="*/ 555625 w 1231900"/>
              <a:gd name="connsiteY4" fmla="*/ 669929 h 1244604"/>
              <a:gd name="connsiteX5" fmla="*/ 333375 w 1231900"/>
              <a:gd name="connsiteY5" fmla="*/ 1092204 h 1244604"/>
              <a:gd name="connsiteX6" fmla="*/ 482600 w 1231900"/>
              <a:gd name="connsiteY6" fmla="*/ 1244604 h 1244604"/>
              <a:gd name="connsiteX7" fmla="*/ 717550 w 1231900"/>
              <a:gd name="connsiteY7" fmla="*/ 708029 h 1244604"/>
              <a:gd name="connsiteX8" fmla="*/ 1174750 w 1231900"/>
              <a:gd name="connsiteY8" fmla="*/ 819154 h 1244604"/>
              <a:gd name="connsiteX9" fmla="*/ 1231900 w 1231900"/>
              <a:gd name="connsiteY9" fmla="*/ 644529 h 1244604"/>
              <a:gd name="connsiteX10" fmla="*/ 746125 w 1231900"/>
              <a:gd name="connsiteY10" fmla="*/ 539754 h 1244604"/>
              <a:gd name="connsiteX11" fmla="*/ 704850 w 1231900"/>
              <a:gd name="connsiteY11" fmla="*/ 4 h 1244604"/>
              <a:gd name="connsiteX0" fmla="*/ 704850 w 1231900"/>
              <a:gd name="connsiteY0" fmla="*/ 13 h 1244613"/>
              <a:gd name="connsiteX1" fmla="*/ 615950 w 1231900"/>
              <a:gd name="connsiteY1" fmla="*/ 530238 h 1244613"/>
              <a:gd name="connsiteX2" fmla="*/ 0 w 1231900"/>
              <a:gd name="connsiteY2" fmla="*/ 635013 h 1244613"/>
              <a:gd name="connsiteX3" fmla="*/ 15875 w 1231900"/>
              <a:gd name="connsiteY3" fmla="*/ 717563 h 1244613"/>
              <a:gd name="connsiteX4" fmla="*/ 555625 w 1231900"/>
              <a:gd name="connsiteY4" fmla="*/ 669938 h 1244613"/>
              <a:gd name="connsiteX5" fmla="*/ 333375 w 1231900"/>
              <a:gd name="connsiteY5" fmla="*/ 1092213 h 1244613"/>
              <a:gd name="connsiteX6" fmla="*/ 482600 w 1231900"/>
              <a:gd name="connsiteY6" fmla="*/ 1244613 h 1244613"/>
              <a:gd name="connsiteX7" fmla="*/ 717550 w 1231900"/>
              <a:gd name="connsiteY7" fmla="*/ 708038 h 1244613"/>
              <a:gd name="connsiteX8" fmla="*/ 1174750 w 1231900"/>
              <a:gd name="connsiteY8" fmla="*/ 819163 h 1244613"/>
              <a:gd name="connsiteX9" fmla="*/ 1231900 w 1231900"/>
              <a:gd name="connsiteY9" fmla="*/ 644538 h 1244613"/>
              <a:gd name="connsiteX10" fmla="*/ 746125 w 1231900"/>
              <a:gd name="connsiteY10" fmla="*/ 539763 h 1244613"/>
              <a:gd name="connsiteX11" fmla="*/ 704850 w 1231900"/>
              <a:gd name="connsiteY11" fmla="*/ 13 h 1244613"/>
              <a:gd name="connsiteX0" fmla="*/ 704850 w 1231900"/>
              <a:gd name="connsiteY0" fmla="*/ 13 h 1244613"/>
              <a:gd name="connsiteX1" fmla="*/ 615950 w 1231900"/>
              <a:gd name="connsiteY1" fmla="*/ 530238 h 1244613"/>
              <a:gd name="connsiteX2" fmla="*/ 0 w 1231900"/>
              <a:gd name="connsiteY2" fmla="*/ 635013 h 1244613"/>
              <a:gd name="connsiteX3" fmla="*/ 15875 w 1231900"/>
              <a:gd name="connsiteY3" fmla="*/ 717563 h 1244613"/>
              <a:gd name="connsiteX4" fmla="*/ 555625 w 1231900"/>
              <a:gd name="connsiteY4" fmla="*/ 669938 h 1244613"/>
              <a:gd name="connsiteX5" fmla="*/ 333375 w 1231900"/>
              <a:gd name="connsiteY5" fmla="*/ 1092213 h 1244613"/>
              <a:gd name="connsiteX6" fmla="*/ 482600 w 1231900"/>
              <a:gd name="connsiteY6" fmla="*/ 1244613 h 1244613"/>
              <a:gd name="connsiteX7" fmla="*/ 717550 w 1231900"/>
              <a:gd name="connsiteY7" fmla="*/ 708038 h 1244613"/>
              <a:gd name="connsiteX8" fmla="*/ 1174750 w 1231900"/>
              <a:gd name="connsiteY8" fmla="*/ 819163 h 1244613"/>
              <a:gd name="connsiteX9" fmla="*/ 1231900 w 1231900"/>
              <a:gd name="connsiteY9" fmla="*/ 644538 h 1244613"/>
              <a:gd name="connsiteX10" fmla="*/ 746125 w 1231900"/>
              <a:gd name="connsiteY10" fmla="*/ 539763 h 1244613"/>
              <a:gd name="connsiteX11" fmla="*/ 704850 w 1231900"/>
              <a:gd name="connsiteY11" fmla="*/ 13 h 1244613"/>
              <a:gd name="connsiteX0" fmla="*/ 704850 w 1267967"/>
              <a:gd name="connsiteY0" fmla="*/ 13 h 1244613"/>
              <a:gd name="connsiteX1" fmla="*/ 615950 w 1267967"/>
              <a:gd name="connsiteY1" fmla="*/ 530238 h 1244613"/>
              <a:gd name="connsiteX2" fmla="*/ 0 w 1267967"/>
              <a:gd name="connsiteY2" fmla="*/ 635013 h 1244613"/>
              <a:gd name="connsiteX3" fmla="*/ 15875 w 1267967"/>
              <a:gd name="connsiteY3" fmla="*/ 717563 h 1244613"/>
              <a:gd name="connsiteX4" fmla="*/ 555625 w 1267967"/>
              <a:gd name="connsiteY4" fmla="*/ 669938 h 1244613"/>
              <a:gd name="connsiteX5" fmla="*/ 333375 w 1267967"/>
              <a:gd name="connsiteY5" fmla="*/ 1092213 h 1244613"/>
              <a:gd name="connsiteX6" fmla="*/ 482600 w 1267967"/>
              <a:gd name="connsiteY6" fmla="*/ 1244613 h 1244613"/>
              <a:gd name="connsiteX7" fmla="*/ 717550 w 1267967"/>
              <a:gd name="connsiteY7" fmla="*/ 708038 h 1244613"/>
              <a:gd name="connsiteX8" fmla="*/ 1174750 w 1267967"/>
              <a:gd name="connsiteY8" fmla="*/ 819163 h 1244613"/>
              <a:gd name="connsiteX9" fmla="*/ 1231900 w 1267967"/>
              <a:gd name="connsiteY9" fmla="*/ 644538 h 1244613"/>
              <a:gd name="connsiteX10" fmla="*/ 746125 w 1267967"/>
              <a:gd name="connsiteY10" fmla="*/ 539763 h 1244613"/>
              <a:gd name="connsiteX11" fmla="*/ 704850 w 1267967"/>
              <a:gd name="connsiteY11" fmla="*/ 13 h 1244613"/>
              <a:gd name="connsiteX0" fmla="*/ 704850 w 1240109"/>
              <a:gd name="connsiteY0" fmla="*/ 13 h 1244613"/>
              <a:gd name="connsiteX1" fmla="*/ 615950 w 1240109"/>
              <a:gd name="connsiteY1" fmla="*/ 530238 h 1244613"/>
              <a:gd name="connsiteX2" fmla="*/ 0 w 1240109"/>
              <a:gd name="connsiteY2" fmla="*/ 635013 h 1244613"/>
              <a:gd name="connsiteX3" fmla="*/ 15875 w 1240109"/>
              <a:gd name="connsiteY3" fmla="*/ 717563 h 1244613"/>
              <a:gd name="connsiteX4" fmla="*/ 555625 w 1240109"/>
              <a:gd name="connsiteY4" fmla="*/ 669938 h 1244613"/>
              <a:gd name="connsiteX5" fmla="*/ 333375 w 1240109"/>
              <a:gd name="connsiteY5" fmla="*/ 1092213 h 1244613"/>
              <a:gd name="connsiteX6" fmla="*/ 482600 w 1240109"/>
              <a:gd name="connsiteY6" fmla="*/ 1244613 h 1244613"/>
              <a:gd name="connsiteX7" fmla="*/ 717550 w 1240109"/>
              <a:gd name="connsiteY7" fmla="*/ 708038 h 1244613"/>
              <a:gd name="connsiteX8" fmla="*/ 1174750 w 1240109"/>
              <a:gd name="connsiteY8" fmla="*/ 819163 h 1244613"/>
              <a:gd name="connsiteX9" fmla="*/ 1187450 w 1240109"/>
              <a:gd name="connsiteY9" fmla="*/ 615963 h 1244613"/>
              <a:gd name="connsiteX10" fmla="*/ 746125 w 1240109"/>
              <a:gd name="connsiteY10" fmla="*/ 539763 h 1244613"/>
              <a:gd name="connsiteX11" fmla="*/ 704850 w 1240109"/>
              <a:gd name="connsiteY11" fmla="*/ 13 h 1244613"/>
              <a:gd name="connsiteX0" fmla="*/ 704850 w 1240109"/>
              <a:gd name="connsiteY0" fmla="*/ 13 h 1244613"/>
              <a:gd name="connsiteX1" fmla="*/ 615950 w 1240109"/>
              <a:gd name="connsiteY1" fmla="*/ 530238 h 1244613"/>
              <a:gd name="connsiteX2" fmla="*/ 0 w 1240109"/>
              <a:gd name="connsiteY2" fmla="*/ 635013 h 1244613"/>
              <a:gd name="connsiteX3" fmla="*/ 15875 w 1240109"/>
              <a:gd name="connsiteY3" fmla="*/ 717563 h 1244613"/>
              <a:gd name="connsiteX4" fmla="*/ 555625 w 1240109"/>
              <a:gd name="connsiteY4" fmla="*/ 669938 h 1244613"/>
              <a:gd name="connsiteX5" fmla="*/ 333375 w 1240109"/>
              <a:gd name="connsiteY5" fmla="*/ 1092213 h 1244613"/>
              <a:gd name="connsiteX6" fmla="*/ 482600 w 1240109"/>
              <a:gd name="connsiteY6" fmla="*/ 1244613 h 1244613"/>
              <a:gd name="connsiteX7" fmla="*/ 717550 w 1240109"/>
              <a:gd name="connsiteY7" fmla="*/ 708038 h 1244613"/>
              <a:gd name="connsiteX8" fmla="*/ 1174750 w 1240109"/>
              <a:gd name="connsiteY8" fmla="*/ 819163 h 1244613"/>
              <a:gd name="connsiteX9" fmla="*/ 1187450 w 1240109"/>
              <a:gd name="connsiteY9" fmla="*/ 615963 h 1244613"/>
              <a:gd name="connsiteX10" fmla="*/ 746125 w 1240109"/>
              <a:gd name="connsiteY10" fmla="*/ 539763 h 1244613"/>
              <a:gd name="connsiteX11" fmla="*/ 704850 w 1240109"/>
              <a:gd name="connsiteY11" fmla="*/ 13 h 1244613"/>
              <a:gd name="connsiteX0" fmla="*/ 704850 w 1221240"/>
              <a:gd name="connsiteY0" fmla="*/ 13 h 1244613"/>
              <a:gd name="connsiteX1" fmla="*/ 615950 w 1221240"/>
              <a:gd name="connsiteY1" fmla="*/ 530238 h 1244613"/>
              <a:gd name="connsiteX2" fmla="*/ 0 w 1221240"/>
              <a:gd name="connsiteY2" fmla="*/ 635013 h 1244613"/>
              <a:gd name="connsiteX3" fmla="*/ 15875 w 1221240"/>
              <a:gd name="connsiteY3" fmla="*/ 717563 h 1244613"/>
              <a:gd name="connsiteX4" fmla="*/ 555625 w 1221240"/>
              <a:gd name="connsiteY4" fmla="*/ 669938 h 1244613"/>
              <a:gd name="connsiteX5" fmla="*/ 333375 w 1221240"/>
              <a:gd name="connsiteY5" fmla="*/ 1092213 h 1244613"/>
              <a:gd name="connsiteX6" fmla="*/ 482600 w 1221240"/>
              <a:gd name="connsiteY6" fmla="*/ 1244613 h 1244613"/>
              <a:gd name="connsiteX7" fmla="*/ 717550 w 1221240"/>
              <a:gd name="connsiteY7" fmla="*/ 708038 h 1244613"/>
              <a:gd name="connsiteX8" fmla="*/ 1174750 w 1221240"/>
              <a:gd name="connsiteY8" fmla="*/ 819163 h 1244613"/>
              <a:gd name="connsiteX9" fmla="*/ 1143000 w 1221240"/>
              <a:gd name="connsiteY9" fmla="*/ 609613 h 1244613"/>
              <a:gd name="connsiteX10" fmla="*/ 746125 w 1221240"/>
              <a:gd name="connsiteY10" fmla="*/ 539763 h 1244613"/>
              <a:gd name="connsiteX11" fmla="*/ 704850 w 1221240"/>
              <a:gd name="connsiteY11" fmla="*/ 13 h 1244613"/>
              <a:gd name="connsiteX0" fmla="*/ 704850 w 1222118"/>
              <a:gd name="connsiteY0" fmla="*/ 13 h 1244613"/>
              <a:gd name="connsiteX1" fmla="*/ 615950 w 1222118"/>
              <a:gd name="connsiteY1" fmla="*/ 530238 h 1244613"/>
              <a:gd name="connsiteX2" fmla="*/ 0 w 1222118"/>
              <a:gd name="connsiteY2" fmla="*/ 635013 h 1244613"/>
              <a:gd name="connsiteX3" fmla="*/ 15875 w 1222118"/>
              <a:gd name="connsiteY3" fmla="*/ 717563 h 1244613"/>
              <a:gd name="connsiteX4" fmla="*/ 555625 w 1222118"/>
              <a:gd name="connsiteY4" fmla="*/ 669938 h 1244613"/>
              <a:gd name="connsiteX5" fmla="*/ 333375 w 1222118"/>
              <a:gd name="connsiteY5" fmla="*/ 1092213 h 1244613"/>
              <a:gd name="connsiteX6" fmla="*/ 482600 w 1222118"/>
              <a:gd name="connsiteY6" fmla="*/ 1244613 h 1244613"/>
              <a:gd name="connsiteX7" fmla="*/ 717550 w 1222118"/>
              <a:gd name="connsiteY7" fmla="*/ 708038 h 1244613"/>
              <a:gd name="connsiteX8" fmla="*/ 1174750 w 1222118"/>
              <a:gd name="connsiteY8" fmla="*/ 819163 h 1244613"/>
              <a:gd name="connsiteX9" fmla="*/ 1143000 w 1222118"/>
              <a:gd name="connsiteY9" fmla="*/ 609613 h 1244613"/>
              <a:gd name="connsiteX10" fmla="*/ 746125 w 1222118"/>
              <a:gd name="connsiteY10" fmla="*/ 539763 h 1244613"/>
              <a:gd name="connsiteX11" fmla="*/ 704850 w 1222118"/>
              <a:gd name="connsiteY11" fmla="*/ 13 h 1244613"/>
              <a:gd name="connsiteX0" fmla="*/ 704850 w 1229295"/>
              <a:gd name="connsiteY0" fmla="*/ 13 h 1244613"/>
              <a:gd name="connsiteX1" fmla="*/ 615950 w 1229295"/>
              <a:gd name="connsiteY1" fmla="*/ 530238 h 1244613"/>
              <a:gd name="connsiteX2" fmla="*/ 0 w 1229295"/>
              <a:gd name="connsiteY2" fmla="*/ 635013 h 1244613"/>
              <a:gd name="connsiteX3" fmla="*/ 15875 w 1229295"/>
              <a:gd name="connsiteY3" fmla="*/ 717563 h 1244613"/>
              <a:gd name="connsiteX4" fmla="*/ 555625 w 1229295"/>
              <a:gd name="connsiteY4" fmla="*/ 669938 h 1244613"/>
              <a:gd name="connsiteX5" fmla="*/ 333375 w 1229295"/>
              <a:gd name="connsiteY5" fmla="*/ 1092213 h 1244613"/>
              <a:gd name="connsiteX6" fmla="*/ 482600 w 1229295"/>
              <a:gd name="connsiteY6" fmla="*/ 1244613 h 1244613"/>
              <a:gd name="connsiteX7" fmla="*/ 717550 w 1229295"/>
              <a:gd name="connsiteY7" fmla="*/ 708038 h 1244613"/>
              <a:gd name="connsiteX8" fmla="*/ 1174750 w 1229295"/>
              <a:gd name="connsiteY8" fmla="*/ 819163 h 1244613"/>
              <a:gd name="connsiteX9" fmla="*/ 1162050 w 1229295"/>
              <a:gd name="connsiteY9" fmla="*/ 609613 h 1244613"/>
              <a:gd name="connsiteX10" fmla="*/ 746125 w 1229295"/>
              <a:gd name="connsiteY10" fmla="*/ 539763 h 1244613"/>
              <a:gd name="connsiteX11" fmla="*/ 704850 w 1229295"/>
              <a:gd name="connsiteY11" fmla="*/ 13 h 1244613"/>
              <a:gd name="connsiteX0" fmla="*/ 704850 w 1196569"/>
              <a:gd name="connsiteY0" fmla="*/ 13 h 1244613"/>
              <a:gd name="connsiteX1" fmla="*/ 615950 w 1196569"/>
              <a:gd name="connsiteY1" fmla="*/ 530238 h 1244613"/>
              <a:gd name="connsiteX2" fmla="*/ 0 w 1196569"/>
              <a:gd name="connsiteY2" fmla="*/ 635013 h 1244613"/>
              <a:gd name="connsiteX3" fmla="*/ 15875 w 1196569"/>
              <a:gd name="connsiteY3" fmla="*/ 717563 h 1244613"/>
              <a:gd name="connsiteX4" fmla="*/ 555625 w 1196569"/>
              <a:gd name="connsiteY4" fmla="*/ 669938 h 1244613"/>
              <a:gd name="connsiteX5" fmla="*/ 333375 w 1196569"/>
              <a:gd name="connsiteY5" fmla="*/ 1092213 h 1244613"/>
              <a:gd name="connsiteX6" fmla="*/ 482600 w 1196569"/>
              <a:gd name="connsiteY6" fmla="*/ 1244613 h 1244613"/>
              <a:gd name="connsiteX7" fmla="*/ 717550 w 1196569"/>
              <a:gd name="connsiteY7" fmla="*/ 708038 h 1244613"/>
              <a:gd name="connsiteX8" fmla="*/ 1114425 w 1196569"/>
              <a:gd name="connsiteY8" fmla="*/ 831863 h 1244613"/>
              <a:gd name="connsiteX9" fmla="*/ 1162050 w 1196569"/>
              <a:gd name="connsiteY9" fmla="*/ 609613 h 1244613"/>
              <a:gd name="connsiteX10" fmla="*/ 746125 w 1196569"/>
              <a:gd name="connsiteY10" fmla="*/ 539763 h 1244613"/>
              <a:gd name="connsiteX11" fmla="*/ 704850 w 1196569"/>
              <a:gd name="connsiteY11" fmla="*/ 13 h 1244613"/>
              <a:gd name="connsiteX0" fmla="*/ 704850 w 1193568"/>
              <a:gd name="connsiteY0" fmla="*/ 13 h 1244613"/>
              <a:gd name="connsiteX1" fmla="*/ 615950 w 1193568"/>
              <a:gd name="connsiteY1" fmla="*/ 530238 h 1244613"/>
              <a:gd name="connsiteX2" fmla="*/ 0 w 1193568"/>
              <a:gd name="connsiteY2" fmla="*/ 635013 h 1244613"/>
              <a:gd name="connsiteX3" fmla="*/ 15875 w 1193568"/>
              <a:gd name="connsiteY3" fmla="*/ 717563 h 1244613"/>
              <a:gd name="connsiteX4" fmla="*/ 555625 w 1193568"/>
              <a:gd name="connsiteY4" fmla="*/ 669938 h 1244613"/>
              <a:gd name="connsiteX5" fmla="*/ 333375 w 1193568"/>
              <a:gd name="connsiteY5" fmla="*/ 1092213 h 1244613"/>
              <a:gd name="connsiteX6" fmla="*/ 482600 w 1193568"/>
              <a:gd name="connsiteY6" fmla="*/ 1244613 h 1244613"/>
              <a:gd name="connsiteX7" fmla="*/ 717550 w 1193568"/>
              <a:gd name="connsiteY7" fmla="*/ 708038 h 1244613"/>
              <a:gd name="connsiteX8" fmla="*/ 1114425 w 1193568"/>
              <a:gd name="connsiteY8" fmla="*/ 831863 h 1244613"/>
              <a:gd name="connsiteX9" fmla="*/ 1162050 w 1193568"/>
              <a:gd name="connsiteY9" fmla="*/ 609613 h 1244613"/>
              <a:gd name="connsiteX10" fmla="*/ 746125 w 1193568"/>
              <a:gd name="connsiteY10" fmla="*/ 539763 h 1244613"/>
              <a:gd name="connsiteX11" fmla="*/ 704850 w 1193568"/>
              <a:gd name="connsiteY11" fmla="*/ 13 h 1244613"/>
              <a:gd name="connsiteX0" fmla="*/ 704850 w 1232236"/>
              <a:gd name="connsiteY0" fmla="*/ 13 h 1244613"/>
              <a:gd name="connsiteX1" fmla="*/ 615950 w 1232236"/>
              <a:gd name="connsiteY1" fmla="*/ 530238 h 1244613"/>
              <a:gd name="connsiteX2" fmla="*/ 0 w 1232236"/>
              <a:gd name="connsiteY2" fmla="*/ 635013 h 1244613"/>
              <a:gd name="connsiteX3" fmla="*/ 15875 w 1232236"/>
              <a:gd name="connsiteY3" fmla="*/ 717563 h 1244613"/>
              <a:gd name="connsiteX4" fmla="*/ 555625 w 1232236"/>
              <a:gd name="connsiteY4" fmla="*/ 669938 h 1244613"/>
              <a:gd name="connsiteX5" fmla="*/ 333375 w 1232236"/>
              <a:gd name="connsiteY5" fmla="*/ 1092213 h 1244613"/>
              <a:gd name="connsiteX6" fmla="*/ 482600 w 1232236"/>
              <a:gd name="connsiteY6" fmla="*/ 1244613 h 1244613"/>
              <a:gd name="connsiteX7" fmla="*/ 717550 w 1232236"/>
              <a:gd name="connsiteY7" fmla="*/ 708038 h 1244613"/>
              <a:gd name="connsiteX8" fmla="*/ 1114425 w 1232236"/>
              <a:gd name="connsiteY8" fmla="*/ 831863 h 1244613"/>
              <a:gd name="connsiteX9" fmla="*/ 1209675 w 1232236"/>
              <a:gd name="connsiteY9" fmla="*/ 641363 h 1244613"/>
              <a:gd name="connsiteX10" fmla="*/ 746125 w 1232236"/>
              <a:gd name="connsiteY10" fmla="*/ 539763 h 1244613"/>
              <a:gd name="connsiteX11" fmla="*/ 704850 w 1232236"/>
              <a:gd name="connsiteY11" fmla="*/ 13 h 1244613"/>
              <a:gd name="connsiteX0" fmla="*/ 704850 w 1236294"/>
              <a:gd name="connsiteY0" fmla="*/ 13 h 1244613"/>
              <a:gd name="connsiteX1" fmla="*/ 615950 w 1236294"/>
              <a:gd name="connsiteY1" fmla="*/ 530238 h 1244613"/>
              <a:gd name="connsiteX2" fmla="*/ 0 w 1236294"/>
              <a:gd name="connsiteY2" fmla="*/ 635013 h 1244613"/>
              <a:gd name="connsiteX3" fmla="*/ 15875 w 1236294"/>
              <a:gd name="connsiteY3" fmla="*/ 717563 h 1244613"/>
              <a:gd name="connsiteX4" fmla="*/ 555625 w 1236294"/>
              <a:gd name="connsiteY4" fmla="*/ 669938 h 1244613"/>
              <a:gd name="connsiteX5" fmla="*/ 333375 w 1236294"/>
              <a:gd name="connsiteY5" fmla="*/ 1092213 h 1244613"/>
              <a:gd name="connsiteX6" fmla="*/ 482600 w 1236294"/>
              <a:gd name="connsiteY6" fmla="*/ 1244613 h 1244613"/>
              <a:gd name="connsiteX7" fmla="*/ 717550 w 1236294"/>
              <a:gd name="connsiteY7" fmla="*/ 708038 h 1244613"/>
              <a:gd name="connsiteX8" fmla="*/ 1130300 w 1236294"/>
              <a:gd name="connsiteY8" fmla="*/ 825513 h 1244613"/>
              <a:gd name="connsiteX9" fmla="*/ 1209675 w 1236294"/>
              <a:gd name="connsiteY9" fmla="*/ 641363 h 1244613"/>
              <a:gd name="connsiteX10" fmla="*/ 746125 w 1236294"/>
              <a:gd name="connsiteY10" fmla="*/ 539763 h 1244613"/>
              <a:gd name="connsiteX11" fmla="*/ 704850 w 1236294"/>
              <a:gd name="connsiteY11" fmla="*/ 13 h 1244613"/>
              <a:gd name="connsiteX0" fmla="*/ 704850 w 1236294"/>
              <a:gd name="connsiteY0" fmla="*/ 13 h 1244613"/>
              <a:gd name="connsiteX1" fmla="*/ 615950 w 1236294"/>
              <a:gd name="connsiteY1" fmla="*/ 530238 h 1244613"/>
              <a:gd name="connsiteX2" fmla="*/ 0 w 1236294"/>
              <a:gd name="connsiteY2" fmla="*/ 635013 h 1244613"/>
              <a:gd name="connsiteX3" fmla="*/ 15875 w 1236294"/>
              <a:gd name="connsiteY3" fmla="*/ 717563 h 1244613"/>
              <a:gd name="connsiteX4" fmla="*/ 555625 w 1236294"/>
              <a:gd name="connsiteY4" fmla="*/ 669938 h 1244613"/>
              <a:gd name="connsiteX5" fmla="*/ 333375 w 1236294"/>
              <a:gd name="connsiteY5" fmla="*/ 1092213 h 1244613"/>
              <a:gd name="connsiteX6" fmla="*/ 482600 w 1236294"/>
              <a:gd name="connsiteY6" fmla="*/ 1244613 h 1244613"/>
              <a:gd name="connsiteX7" fmla="*/ 717550 w 1236294"/>
              <a:gd name="connsiteY7" fmla="*/ 708038 h 1244613"/>
              <a:gd name="connsiteX8" fmla="*/ 1130300 w 1236294"/>
              <a:gd name="connsiteY8" fmla="*/ 825513 h 1244613"/>
              <a:gd name="connsiteX9" fmla="*/ 1209675 w 1236294"/>
              <a:gd name="connsiteY9" fmla="*/ 641363 h 1244613"/>
              <a:gd name="connsiteX10" fmla="*/ 746125 w 1236294"/>
              <a:gd name="connsiteY10" fmla="*/ 539763 h 1244613"/>
              <a:gd name="connsiteX11" fmla="*/ 704850 w 1236294"/>
              <a:gd name="connsiteY11" fmla="*/ 13 h 1244613"/>
              <a:gd name="connsiteX0" fmla="*/ 704850 w 1236294"/>
              <a:gd name="connsiteY0" fmla="*/ 13 h 1244613"/>
              <a:gd name="connsiteX1" fmla="*/ 615950 w 1236294"/>
              <a:gd name="connsiteY1" fmla="*/ 530238 h 1244613"/>
              <a:gd name="connsiteX2" fmla="*/ 0 w 1236294"/>
              <a:gd name="connsiteY2" fmla="*/ 635013 h 1244613"/>
              <a:gd name="connsiteX3" fmla="*/ 15875 w 1236294"/>
              <a:gd name="connsiteY3" fmla="*/ 717563 h 1244613"/>
              <a:gd name="connsiteX4" fmla="*/ 555625 w 1236294"/>
              <a:gd name="connsiteY4" fmla="*/ 669938 h 1244613"/>
              <a:gd name="connsiteX5" fmla="*/ 333375 w 1236294"/>
              <a:gd name="connsiteY5" fmla="*/ 1092213 h 1244613"/>
              <a:gd name="connsiteX6" fmla="*/ 482600 w 1236294"/>
              <a:gd name="connsiteY6" fmla="*/ 1244613 h 1244613"/>
              <a:gd name="connsiteX7" fmla="*/ 717550 w 1236294"/>
              <a:gd name="connsiteY7" fmla="*/ 708038 h 1244613"/>
              <a:gd name="connsiteX8" fmla="*/ 1130300 w 1236294"/>
              <a:gd name="connsiteY8" fmla="*/ 825513 h 1244613"/>
              <a:gd name="connsiteX9" fmla="*/ 1209675 w 1236294"/>
              <a:gd name="connsiteY9" fmla="*/ 641363 h 1244613"/>
              <a:gd name="connsiteX10" fmla="*/ 746125 w 1236294"/>
              <a:gd name="connsiteY10" fmla="*/ 539763 h 1244613"/>
              <a:gd name="connsiteX11" fmla="*/ 704850 w 1236294"/>
              <a:gd name="connsiteY11" fmla="*/ 13 h 1244613"/>
              <a:gd name="connsiteX0" fmla="*/ 704850 w 1236294"/>
              <a:gd name="connsiteY0" fmla="*/ 13 h 1262556"/>
              <a:gd name="connsiteX1" fmla="*/ 615950 w 1236294"/>
              <a:gd name="connsiteY1" fmla="*/ 530238 h 1262556"/>
              <a:gd name="connsiteX2" fmla="*/ 0 w 1236294"/>
              <a:gd name="connsiteY2" fmla="*/ 635013 h 1262556"/>
              <a:gd name="connsiteX3" fmla="*/ 15875 w 1236294"/>
              <a:gd name="connsiteY3" fmla="*/ 717563 h 1262556"/>
              <a:gd name="connsiteX4" fmla="*/ 555625 w 1236294"/>
              <a:gd name="connsiteY4" fmla="*/ 669938 h 1262556"/>
              <a:gd name="connsiteX5" fmla="*/ 333375 w 1236294"/>
              <a:gd name="connsiteY5" fmla="*/ 1092213 h 1262556"/>
              <a:gd name="connsiteX6" fmla="*/ 482600 w 1236294"/>
              <a:gd name="connsiteY6" fmla="*/ 1244613 h 1262556"/>
              <a:gd name="connsiteX7" fmla="*/ 717550 w 1236294"/>
              <a:gd name="connsiteY7" fmla="*/ 708038 h 1262556"/>
              <a:gd name="connsiteX8" fmla="*/ 1130300 w 1236294"/>
              <a:gd name="connsiteY8" fmla="*/ 825513 h 1262556"/>
              <a:gd name="connsiteX9" fmla="*/ 1209675 w 1236294"/>
              <a:gd name="connsiteY9" fmla="*/ 641363 h 1262556"/>
              <a:gd name="connsiteX10" fmla="*/ 746125 w 1236294"/>
              <a:gd name="connsiteY10" fmla="*/ 539763 h 1262556"/>
              <a:gd name="connsiteX11" fmla="*/ 704850 w 1236294"/>
              <a:gd name="connsiteY11" fmla="*/ 13 h 1262556"/>
              <a:gd name="connsiteX0" fmla="*/ 704850 w 1236294"/>
              <a:gd name="connsiteY0" fmla="*/ 13 h 1226456"/>
              <a:gd name="connsiteX1" fmla="*/ 615950 w 1236294"/>
              <a:gd name="connsiteY1" fmla="*/ 530238 h 1226456"/>
              <a:gd name="connsiteX2" fmla="*/ 0 w 1236294"/>
              <a:gd name="connsiteY2" fmla="*/ 635013 h 1226456"/>
              <a:gd name="connsiteX3" fmla="*/ 15875 w 1236294"/>
              <a:gd name="connsiteY3" fmla="*/ 717563 h 1226456"/>
              <a:gd name="connsiteX4" fmla="*/ 555625 w 1236294"/>
              <a:gd name="connsiteY4" fmla="*/ 669938 h 1226456"/>
              <a:gd name="connsiteX5" fmla="*/ 333375 w 1236294"/>
              <a:gd name="connsiteY5" fmla="*/ 1092213 h 1226456"/>
              <a:gd name="connsiteX6" fmla="*/ 520700 w 1236294"/>
              <a:gd name="connsiteY6" fmla="*/ 1203338 h 1226456"/>
              <a:gd name="connsiteX7" fmla="*/ 717550 w 1236294"/>
              <a:gd name="connsiteY7" fmla="*/ 708038 h 1226456"/>
              <a:gd name="connsiteX8" fmla="*/ 1130300 w 1236294"/>
              <a:gd name="connsiteY8" fmla="*/ 825513 h 1226456"/>
              <a:gd name="connsiteX9" fmla="*/ 1209675 w 1236294"/>
              <a:gd name="connsiteY9" fmla="*/ 641363 h 1226456"/>
              <a:gd name="connsiteX10" fmla="*/ 746125 w 1236294"/>
              <a:gd name="connsiteY10" fmla="*/ 539763 h 1226456"/>
              <a:gd name="connsiteX11" fmla="*/ 704850 w 1236294"/>
              <a:gd name="connsiteY11" fmla="*/ 13 h 1226456"/>
              <a:gd name="connsiteX0" fmla="*/ 704850 w 1236294"/>
              <a:gd name="connsiteY0" fmla="*/ 13 h 1226456"/>
              <a:gd name="connsiteX1" fmla="*/ 615950 w 1236294"/>
              <a:gd name="connsiteY1" fmla="*/ 530238 h 1226456"/>
              <a:gd name="connsiteX2" fmla="*/ 0 w 1236294"/>
              <a:gd name="connsiteY2" fmla="*/ 635013 h 1226456"/>
              <a:gd name="connsiteX3" fmla="*/ 15875 w 1236294"/>
              <a:gd name="connsiteY3" fmla="*/ 717563 h 1226456"/>
              <a:gd name="connsiteX4" fmla="*/ 555625 w 1236294"/>
              <a:gd name="connsiteY4" fmla="*/ 669938 h 1226456"/>
              <a:gd name="connsiteX5" fmla="*/ 333375 w 1236294"/>
              <a:gd name="connsiteY5" fmla="*/ 1092213 h 1226456"/>
              <a:gd name="connsiteX6" fmla="*/ 520700 w 1236294"/>
              <a:gd name="connsiteY6" fmla="*/ 1203338 h 1226456"/>
              <a:gd name="connsiteX7" fmla="*/ 717550 w 1236294"/>
              <a:gd name="connsiteY7" fmla="*/ 708038 h 1226456"/>
              <a:gd name="connsiteX8" fmla="*/ 1130300 w 1236294"/>
              <a:gd name="connsiteY8" fmla="*/ 825513 h 1226456"/>
              <a:gd name="connsiteX9" fmla="*/ 1209675 w 1236294"/>
              <a:gd name="connsiteY9" fmla="*/ 641363 h 1226456"/>
              <a:gd name="connsiteX10" fmla="*/ 746125 w 1236294"/>
              <a:gd name="connsiteY10" fmla="*/ 539763 h 1226456"/>
              <a:gd name="connsiteX11" fmla="*/ 704850 w 1236294"/>
              <a:gd name="connsiteY11" fmla="*/ 13 h 1226456"/>
              <a:gd name="connsiteX0" fmla="*/ 704850 w 1236294"/>
              <a:gd name="connsiteY0" fmla="*/ 13 h 1226456"/>
              <a:gd name="connsiteX1" fmla="*/ 615950 w 1236294"/>
              <a:gd name="connsiteY1" fmla="*/ 530238 h 1226456"/>
              <a:gd name="connsiteX2" fmla="*/ 0 w 1236294"/>
              <a:gd name="connsiteY2" fmla="*/ 635013 h 1226456"/>
              <a:gd name="connsiteX3" fmla="*/ 15875 w 1236294"/>
              <a:gd name="connsiteY3" fmla="*/ 717563 h 1226456"/>
              <a:gd name="connsiteX4" fmla="*/ 555625 w 1236294"/>
              <a:gd name="connsiteY4" fmla="*/ 669938 h 1226456"/>
              <a:gd name="connsiteX5" fmla="*/ 339725 w 1236294"/>
              <a:gd name="connsiteY5" fmla="*/ 1092213 h 1226456"/>
              <a:gd name="connsiteX6" fmla="*/ 520700 w 1236294"/>
              <a:gd name="connsiteY6" fmla="*/ 1203338 h 1226456"/>
              <a:gd name="connsiteX7" fmla="*/ 717550 w 1236294"/>
              <a:gd name="connsiteY7" fmla="*/ 708038 h 1226456"/>
              <a:gd name="connsiteX8" fmla="*/ 1130300 w 1236294"/>
              <a:gd name="connsiteY8" fmla="*/ 825513 h 1226456"/>
              <a:gd name="connsiteX9" fmla="*/ 1209675 w 1236294"/>
              <a:gd name="connsiteY9" fmla="*/ 641363 h 1226456"/>
              <a:gd name="connsiteX10" fmla="*/ 746125 w 1236294"/>
              <a:gd name="connsiteY10" fmla="*/ 539763 h 1226456"/>
              <a:gd name="connsiteX11" fmla="*/ 704850 w 1236294"/>
              <a:gd name="connsiteY11" fmla="*/ 13 h 1226456"/>
              <a:gd name="connsiteX0" fmla="*/ 704850 w 1236294"/>
              <a:gd name="connsiteY0" fmla="*/ 13 h 1225511"/>
              <a:gd name="connsiteX1" fmla="*/ 615950 w 1236294"/>
              <a:gd name="connsiteY1" fmla="*/ 530238 h 1225511"/>
              <a:gd name="connsiteX2" fmla="*/ 0 w 1236294"/>
              <a:gd name="connsiteY2" fmla="*/ 635013 h 1225511"/>
              <a:gd name="connsiteX3" fmla="*/ 15875 w 1236294"/>
              <a:gd name="connsiteY3" fmla="*/ 717563 h 1225511"/>
              <a:gd name="connsiteX4" fmla="*/ 555625 w 1236294"/>
              <a:gd name="connsiteY4" fmla="*/ 669938 h 1225511"/>
              <a:gd name="connsiteX5" fmla="*/ 339725 w 1236294"/>
              <a:gd name="connsiteY5" fmla="*/ 1092213 h 1225511"/>
              <a:gd name="connsiteX6" fmla="*/ 520700 w 1236294"/>
              <a:gd name="connsiteY6" fmla="*/ 1203338 h 1225511"/>
              <a:gd name="connsiteX7" fmla="*/ 717550 w 1236294"/>
              <a:gd name="connsiteY7" fmla="*/ 708038 h 1225511"/>
              <a:gd name="connsiteX8" fmla="*/ 1130300 w 1236294"/>
              <a:gd name="connsiteY8" fmla="*/ 825513 h 1225511"/>
              <a:gd name="connsiteX9" fmla="*/ 1209675 w 1236294"/>
              <a:gd name="connsiteY9" fmla="*/ 641363 h 1225511"/>
              <a:gd name="connsiteX10" fmla="*/ 746125 w 1236294"/>
              <a:gd name="connsiteY10" fmla="*/ 539763 h 1225511"/>
              <a:gd name="connsiteX11" fmla="*/ 704850 w 1236294"/>
              <a:gd name="connsiteY11" fmla="*/ 13 h 1225511"/>
              <a:gd name="connsiteX0" fmla="*/ 704850 w 1236294"/>
              <a:gd name="connsiteY0" fmla="*/ 13 h 1227786"/>
              <a:gd name="connsiteX1" fmla="*/ 615950 w 1236294"/>
              <a:gd name="connsiteY1" fmla="*/ 530238 h 1227786"/>
              <a:gd name="connsiteX2" fmla="*/ 0 w 1236294"/>
              <a:gd name="connsiteY2" fmla="*/ 635013 h 1227786"/>
              <a:gd name="connsiteX3" fmla="*/ 15875 w 1236294"/>
              <a:gd name="connsiteY3" fmla="*/ 717563 h 1227786"/>
              <a:gd name="connsiteX4" fmla="*/ 555625 w 1236294"/>
              <a:gd name="connsiteY4" fmla="*/ 669938 h 1227786"/>
              <a:gd name="connsiteX5" fmla="*/ 339725 w 1236294"/>
              <a:gd name="connsiteY5" fmla="*/ 1092213 h 1227786"/>
              <a:gd name="connsiteX6" fmla="*/ 520700 w 1236294"/>
              <a:gd name="connsiteY6" fmla="*/ 1203338 h 1227786"/>
              <a:gd name="connsiteX7" fmla="*/ 717550 w 1236294"/>
              <a:gd name="connsiteY7" fmla="*/ 708038 h 1227786"/>
              <a:gd name="connsiteX8" fmla="*/ 1130300 w 1236294"/>
              <a:gd name="connsiteY8" fmla="*/ 825513 h 1227786"/>
              <a:gd name="connsiteX9" fmla="*/ 1209675 w 1236294"/>
              <a:gd name="connsiteY9" fmla="*/ 641363 h 1227786"/>
              <a:gd name="connsiteX10" fmla="*/ 746125 w 1236294"/>
              <a:gd name="connsiteY10" fmla="*/ 539763 h 1227786"/>
              <a:gd name="connsiteX11" fmla="*/ 704850 w 1236294"/>
              <a:gd name="connsiteY11" fmla="*/ 13 h 1227786"/>
              <a:gd name="connsiteX0" fmla="*/ 704850 w 1236294"/>
              <a:gd name="connsiteY0" fmla="*/ 13 h 1227786"/>
              <a:gd name="connsiteX1" fmla="*/ 615950 w 1236294"/>
              <a:gd name="connsiteY1" fmla="*/ 530238 h 1227786"/>
              <a:gd name="connsiteX2" fmla="*/ 0 w 1236294"/>
              <a:gd name="connsiteY2" fmla="*/ 635013 h 1227786"/>
              <a:gd name="connsiteX3" fmla="*/ 15875 w 1236294"/>
              <a:gd name="connsiteY3" fmla="*/ 717563 h 1227786"/>
              <a:gd name="connsiteX4" fmla="*/ 555625 w 1236294"/>
              <a:gd name="connsiteY4" fmla="*/ 669938 h 1227786"/>
              <a:gd name="connsiteX5" fmla="*/ 349250 w 1236294"/>
              <a:gd name="connsiteY5" fmla="*/ 1092213 h 1227786"/>
              <a:gd name="connsiteX6" fmla="*/ 520700 w 1236294"/>
              <a:gd name="connsiteY6" fmla="*/ 1203338 h 1227786"/>
              <a:gd name="connsiteX7" fmla="*/ 717550 w 1236294"/>
              <a:gd name="connsiteY7" fmla="*/ 708038 h 1227786"/>
              <a:gd name="connsiteX8" fmla="*/ 1130300 w 1236294"/>
              <a:gd name="connsiteY8" fmla="*/ 825513 h 1227786"/>
              <a:gd name="connsiteX9" fmla="*/ 1209675 w 1236294"/>
              <a:gd name="connsiteY9" fmla="*/ 641363 h 1227786"/>
              <a:gd name="connsiteX10" fmla="*/ 746125 w 1236294"/>
              <a:gd name="connsiteY10" fmla="*/ 539763 h 1227786"/>
              <a:gd name="connsiteX11" fmla="*/ 704850 w 1236294"/>
              <a:gd name="connsiteY11" fmla="*/ 13 h 1227786"/>
              <a:gd name="connsiteX0" fmla="*/ 704850 w 1236294"/>
              <a:gd name="connsiteY0" fmla="*/ 13 h 1227786"/>
              <a:gd name="connsiteX1" fmla="*/ 615950 w 1236294"/>
              <a:gd name="connsiteY1" fmla="*/ 530238 h 1227786"/>
              <a:gd name="connsiteX2" fmla="*/ 0 w 1236294"/>
              <a:gd name="connsiteY2" fmla="*/ 635013 h 1227786"/>
              <a:gd name="connsiteX3" fmla="*/ 15875 w 1236294"/>
              <a:gd name="connsiteY3" fmla="*/ 717563 h 1227786"/>
              <a:gd name="connsiteX4" fmla="*/ 555625 w 1236294"/>
              <a:gd name="connsiteY4" fmla="*/ 669938 h 1227786"/>
              <a:gd name="connsiteX5" fmla="*/ 349250 w 1236294"/>
              <a:gd name="connsiteY5" fmla="*/ 1092213 h 1227786"/>
              <a:gd name="connsiteX6" fmla="*/ 520700 w 1236294"/>
              <a:gd name="connsiteY6" fmla="*/ 1203338 h 1227786"/>
              <a:gd name="connsiteX7" fmla="*/ 717550 w 1236294"/>
              <a:gd name="connsiteY7" fmla="*/ 708038 h 1227786"/>
              <a:gd name="connsiteX8" fmla="*/ 1130300 w 1236294"/>
              <a:gd name="connsiteY8" fmla="*/ 825513 h 1227786"/>
              <a:gd name="connsiteX9" fmla="*/ 1209675 w 1236294"/>
              <a:gd name="connsiteY9" fmla="*/ 641363 h 1227786"/>
              <a:gd name="connsiteX10" fmla="*/ 746125 w 1236294"/>
              <a:gd name="connsiteY10" fmla="*/ 539763 h 1227786"/>
              <a:gd name="connsiteX11" fmla="*/ 704850 w 1236294"/>
              <a:gd name="connsiteY11" fmla="*/ 13 h 1227786"/>
              <a:gd name="connsiteX0" fmla="*/ 769883 w 1301327"/>
              <a:gd name="connsiteY0" fmla="*/ 13 h 1227786"/>
              <a:gd name="connsiteX1" fmla="*/ 680983 w 1301327"/>
              <a:gd name="connsiteY1" fmla="*/ 530238 h 1227786"/>
              <a:gd name="connsiteX2" fmla="*/ 65033 w 1301327"/>
              <a:gd name="connsiteY2" fmla="*/ 635013 h 1227786"/>
              <a:gd name="connsiteX3" fmla="*/ 80908 w 1301327"/>
              <a:gd name="connsiteY3" fmla="*/ 717563 h 1227786"/>
              <a:gd name="connsiteX4" fmla="*/ 620658 w 1301327"/>
              <a:gd name="connsiteY4" fmla="*/ 669938 h 1227786"/>
              <a:gd name="connsiteX5" fmla="*/ 414283 w 1301327"/>
              <a:gd name="connsiteY5" fmla="*/ 1092213 h 1227786"/>
              <a:gd name="connsiteX6" fmla="*/ 585733 w 1301327"/>
              <a:gd name="connsiteY6" fmla="*/ 1203338 h 1227786"/>
              <a:gd name="connsiteX7" fmla="*/ 782583 w 1301327"/>
              <a:gd name="connsiteY7" fmla="*/ 708038 h 1227786"/>
              <a:gd name="connsiteX8" fmla="*/ 1195333 w 1301327"/>
              <a:gd name="connsiteY8" fmla="*/ 825513 h 1227786"/>
              <a:gd name="connsiteX9" fmla="*/ 1274708 w 1301327"/>
              <a:gd name="connsiteY9" fmla="*/ 641363 h 1227786"/>
              <a:gd name="connsiteX10" fmla="*/ 811158 w 1301327"/>
              <a:gd name="connsiteY10" fmla="*/ 539763 h 1227786"/>
              <a:gd name="connsiteX11" fmla="*/ 769883 w 1301327"/>
              <a:gd name="connsiteY11" fmla="*/ 13 h 1227786"/>
              <a:gd name="connsiteX0" fmla="*/ 749415 w 1280859"/>
              <a:gd name="connsiteY0" fmla="*/ 13 h 1227786"/>
              <a:gd name="connsiteX1" fmla="*/ 660515 w 1280859"/>
              <a:gd name="connsiteY1" fmla="*/ 530238 h 1227786"/>
              <a:gd name="connsiteX2" fmla="*/ 44565 w 1280859"/>
              <a:gd name="connsiteY2" fmla="*/ 635013 h 1227786"/>
              <a:gd name="connsiteX3" fmla="*/ 123940 w 1280859"/>
              <a:gd name="connsiteY3" fmla="*/ 720738 h 1227786"/>
              <a:gd name="connsiteX4" fmla="*/ 600190 w 1280859"/>
              <a:gd name="connsiteY4" fmla="*/ 669938 h 1227786"/>
              <a:gd name="connsiteX5" fmla="*/ 393815 w 1280859"/>
              <a:gd name="connsiteY5" fmla="*/ 1092213 h 1227786"/>
              <a:gd name="connsiteX6" fmla="*/ 565265 w 1280859"/>
              <a:gd name="connsiteY6" fmla="*/ 1203338 h 1227786"/>
              <a:gd name="connsiteX7" fmla="*/ 762115 w 1280859"/>
              <a:gd name="connsiteY7" fmla="*/ 708038 h 1227786"/>
              <a:gd name="connsiteX8" fmla="*/ 1174865 w 1280859"/>
              <a:gd name="connsiteY8" fmla="*/ 825513 h 1227786"/>
              <a:gd name="connsiteX9" fmla="*/ 1254240 w 1280859"/>
              <a:gd name="connsiteY9" fmla="*/ 641363 h 1227786"/>
              <a:gd name="connsiteX10" fmla="*/ 790690 w 1280859"/>
              <a:gd name="connsiteY10" fmla="*/ 539763 h 1227786"/>
              <a:gd name="connsiteX11" fmla="*/ 749415 w 1280859"/>
              <a:gd name="connsiteY11" fmla="*/ 13 h 1227786"/>
              <a:gd name="connsiteX0" fmla="*/ 675649 w 1207093"/>
              <a:gd name="connsiteY0" fmla="*/ 13 h 1227786"/>
              <a:gd name="connsiteX1" fmla="*/ 586749 w 1207093"/>
              <a:gd name="connsiteY1" fmla="*/ 530238 h 1227786"/>
              <a:gd name="connsiteX2" fmla="*/ 81924 w 1207093"/>
              <a:gd name="connsiteY2" fmla="*/ 600088 h 1227786"/>
              <a:gd name="connsiteX3" fmla="*/ 50174 w 1207093"/>
              <a:gd name="connsiteY3" fmla="*/ 720738 h 1227786"/>
              <a:gd name="connsiteX4" fmla="*/ 526424 w 1207093"/>
              <a:gd name="connsiteY4" fmla="*/ 669938 h 1227786"/>
              <a:gd name="connsiteX5" fmla="*/ 320049 w 1207093"/>
              <a:gd name="connsiteY5" fmla="*/ 1092213 h 1227786"/>
              <a:gd name="connsiteX6" fmla="*/ 491499 w 1207093"/>
              <a:gd name="connsiteY6" fmla="*/ 1203338 h 1227786"/>
              <a:gd name="connsiteX7" fmla="*/ 688349 w 1207093"/>
              <a:gd name="connsiteY7" fmla="*/ 708038 h 1227786"/>
              <a:gd name="connsiteX8" fmla="*/ 1101099 w 1207093"/>
              <a:gd name="connsiteY8" fmla="*/ 825513 h 1227786"/>
              <a:gd name="connsiteX9" fmla="*/ 1180474 w 1207093"/>
              <a:gd name="connsiteY9" fmla="*/ 641363 h 1227786"/>
              <a:gd name="connsiteX10" fmla="*/ 716924 w 1207093"/>
              <a:gd name="connsiteY10" fmla="*/ 539763 h 1227786"/>
              <a:gd name="connsiteX11" fmla="*/ 675649 w 1207093"/>
              <a:gd name="connsiteY11" fmla="*/ 13 h 1227786"/>
              <a:gd name="connsiteX0" fmla="*/ 710106 w 1241550"/>
              <a:gd name="connsiteY0" fmla="*/ 13 h 1227786"/>
              <a:gd name="connsiteX1" fmla="*/ 621206 w 1241550"/>
              <a:gd name="connsiteY1" fmla="*/ 530238 h 1227786"/>
              <a:gd name="connsiteX2" fmla="*/ 116381 w 1241550"/>
              <a:gd name="connsiteY2" fmla="*/ 600088 h 1227786"/>
              <a:gd name="connsiteX3" fmla="*/ 33831 w 1241550"/>
              <a:gd name="connsiteY3" fmla="*/ 720738 h 1227786"/>
              <a:gd name="connsiteX4" fmla="*/ 560881 w 1241550"/>
              <a:gd name="connsiteY4" fmla="*/ 669938 h 1227786"/>
              <a:gd name="connsiteX5" fmla="*/ 354506 w 1241550"/>
              <a:gd name="connsiteY5" fmla="*/ 1092213 h 1227786"/>
              <a:gd name="connsiteX6" fmla="*/ 525956 w 1241550"/>
              <a:gd name="connsiteY6" fmla="*/ 1203338 h 1227786"/>
              <a:gd name="connsiteX7" fmla="*/ 722806 w 1241550"/>
              <a:gd name="connsiteY7" fmla="*/ 708038 h 1227786"/>
              <a:gd name="connsiteX8" fmla="*/ 1135556 w 1241550"/>
              <a:gd name="connsiteY8" fmla="*/ 825513 h 1227786"/>
              <a:gd name="connsiteX9" fmla="*/ 1214931 w 1241550"/>
              <a:gd name="connsiteY9" fmla="*/ 641363 h 1227786"/>
              <a:gd name="connsiteX10" fmla="*/ 751381 w 1241550"/>
              <a:gd name="connsiteY10" fmla="*/ 539763 h 1227786"/>
              <a:gd name="connsiteX11" fmla="*/ 710106 w 1241550"/>
              <a:gd name="connsiteY11" fmla="*/ 13 h 1227786"/>
              <a:gd name="connsiteX0" fmla="*/ 710106 w 1241550"/>
              <a:gd name="connsiteY0" fmla="*/ 13 h 1227786"/>
              <a:gd name="connsiteX1" fmla="*/ 621206 w 1241550"/>
              <a:gd name="connsiteY1" fmla="*/ 530238 h 1227786"/>
              <a:gd name="connsiteX2" fmla="*/ 116381 w 1241550"/>
              <a:gd name="connsiteY2" fmla="*/ 600088 h 1227786"/>
              <a:gd name="connsiteX3" fmla="*/ 33831 w 1241550"/>
              <a:gd name="connsiteY3" fmla="*/ 720738 h 1227786"/>
              <a:gd name="connsiteX4" fmla="*/ 560881 w 1241550"/>
              <a:gd name="connsiteY4" fmla="*/ 669938 h 1227786"/>
              <a:gd name="connsiteX5" fmla="*/ 354506 w 1241550"/>
              <a:gd name="connsiteY5" fmla="*/ 1092213 h 1227786"/>
              <a:gd name="connsiteX6" fmla="*/ 525956 w 1241550"/>
              <a:gd name="connsiteY6" fmla="*/ 1203338 h 1227786"/>
              <a:gd name="connsiteX7" fmla="*/ 722806 w 1241550"/>
              <a:gd name="connsiteY7" fmla="*/ 708038 h 1227786"/>
              <a:gd name="connsiteX8" fmla="*/ 1135556 w 1241550"/>
              <a:gd name="connsiteY8" fmla="*/ 825513 h 1227786"/>
              <a:gd name="connsiteX9" fmla="*/ 1214931 w 1241550"/>
              <a:gd name="connsiteY9" fmla="*/ 641363 h 1227786"/>
              <a:gd name="connsiteX10" fmla="*/ 751381 w 1241550"/>
              <a:gd name="connsiteY10" fmla="*/ 539763 h 1227786"/>
              <a:gd name="connsiteX11" fmla="*/ 710106 w 1241550"/>
              <a:gd name="connsiteY11" fmla="*/ 13 h 1227786"/>
              <a:gd name="connsiteX0" fmla="*/ 710106 w 1241550"/>
              <a:gd name="connsiteY0" fmla="*/ 13 h 1227786"/>
              <a:gd name="connsiteX1" fmla="*/ 621206 w 1241550"/>
              <a:gd name="connsiteY1" fmla="*/ 530238 h 1227786"/>
              <a:gd name="connsiteX2" fmla="*/ 116381 w 1241550"/>
              <a:gd name="connsiteY2" fmla="*/ 600088 h 1227786"/>
              <a:gd name="connsiteX3" fmla="*/ 33831 w 1241550"/>
              <a:gd name="connsiteY3" fmla="*/ 720738 h 1227786"/>
              <a:gd name="connsiteX4" fmla="*/ 560881 w 1241550"/>
              <a:gd name="connsiteY4" fmla="*/ 669938 h 1227786"/>
              <a:gd name="connsiteX5" fmla="*/ 354506 w 1241550"/>
              <a:gd name="connsiteY5" fmla="*/ 1092213 h 1227786"/>
              <a:gd name="connsiteX6" fmla="*/ 525956 w 1241550"/>
              <a:gd name="connsiteY6" fmla="*/ 1203338 h 1227786"/>
              <a:gd name="connsiteX7" fmla="*/ 722806 w 1241550"/>
              <a:gd name="connsiteY7" fmla="*/ 708038 h 1227786"/>
              <a:gd name="connsiteX8" fmla="*/ 1135556 w 1241550"/>
              <a:gd name="connsiteY8" fmla="*/ 825513 h 1227786"/>
              <a:gd name="connsiteX9" fmla="*/ 1214931 w 1241550"/>
              <a:gd name="connsiteY9" fmla="*/ 641363 h 1227786"/>
              <a:gd name="connsiteX10" fmla="*/ 751381 w 1241550"/>
              <a:gd name="connsiteY10" fmla="*/ 539763 h 1227786"/>
              <a:gd name="connsiteX11" fmla="*/ 710106 w 1241550"/>
              <a:gd name="connsiteY11" fmla="*/ 13 h 122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1550" h="1227786">
                <a:moveTo>
                  <a:pt x="710106" y="13"/>
                </a:moveTo>
                <a:cubicBezTo>
                  <a:pt x="647135" y="1601"/>
                  <a:pt x="640256" y="433930"/>
                  <a:pt x="621206" y="530238"/>
                </a:cubicBezTo>
                <a:cubicBezTo>
                  <a:pt x="452931" y="553521"/>
                  <a:pt x="216394" y="568867"/>
                  <a:pt x="116381" y="600088"/>
                </a:cubicBezTo>
                <a:cubicBezTo>
                  <a:pt x="16368" y="631309"/>
                  <a:pt x="-40252" y="709096"/>
                  <a:pt x="33831" y="720738"/>
                </a:cubicBezTo>
                <a:cubicBezTo>
                  <a:pt x="107914" y="732380"/>
                  <a:pt x="505318" y="607496"/>
                  <a:pt x="560881" y="669938"/>
                </a:cubicBezTo>
                <a:cubicBezTo>
                  <a:pt x="567231" y="751430"/>
                  <a:pt x="382552" y="987438"/>
                  <a:pt x="354506" y="1092213"/>
                </a:cubicBezTo>
                <a:cubicBezTo>
                  <a:pt x="326460" y="1196988"/>
                  <a:pt x="464573" y="1267367"/>
                  <a:pt x="525956" y="1203338"/>
                </a:cubicBezTo>
                <a:cubicBezTo>
                  <a:pt x="587339" y="1139309"/>
                  <a:pt x="687881" y="796938"/>
                  <a:pt x="722806" y="708038"/>
                </a:cubicBezTo>
                <a:cubicBezTo>
                  <a:pt x="818585" y="702746"/>
                  <a:pt x="1053535" y="836625"/>
                  <a:pt x="1135556" y="825513"/>
                </a:cubicBezTo>
                <a:cubicBezTo>
                  <a:pt x="1217577" y="814401"/>
                  <a:pt x="1278960" y="688988"/>
                  <a:pt x="1214931" y="641363"/>
                </a:cubicBezTo>
                <a:cubicBezTo>
                  <a:pt x="1150902" y="593738"/>
                  <a:pt x="851923" y="523359"/>
                  <a:pt x="751381" y="539763"/>
                </a:cubicBezTo>
                <a:cubicBezTo>
                  <a:pt x="815939" y="137067"/>
                  <a:pt x="773077" y="-1575"/>
                  <a:pt x="710106" y="13"/>
                </a:cubicBezTo>
                <a:close/>
              </a:path>
            </a:pathLst>
          </a:cu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 rot="18938737" flipH="1">
            <a:off x="8428297" y="2013634"/>
            <a:ext cx="460233" cy="455131"/>
          </a:xfrm>
          <a:custGeom>
            <a:avLst/>
            <a:gdLst>
              <a:gd name="connsiteX0" fmla="*/ 676275 w 1231900"/>
              <a:gd name="connsiteY0" fmla="*/ 0 h 1241425"/>
              <a:gd name="connsiteX1" fmla="*/ 615950 w 1231900"/>
              <a:gd name="connsiteY1" fmla="*/ 527050 h 1241425"/>
              <a:gd name="connsiteX2" fmla="*/ 0 w 1231900"/>
              <a:gd name="connsiteY2" fmla="*/ 631825 h 1241425"/>
              <a:gd name="connsiteX3" fmla="*/ 15875 w 1231900"/>
              <a:gd name="connsiteY3" fmla="*/ 714375 h 1241425"/>
              <a:gd name="connsiteX4" fmla="*/ 555625 w 1231900"/>
              <a:gd name="connsiteY4" fmla="*/ 666750 h 1241425"/>
              <a:gd name="connsiteX5" fmla="*/ 333375 w 1231900"/>
              <a:gd name="connsiteY5" fmla="*/ 1089025 h 1241425"/>
              <a:gd name="connsiteX6" fmla="*/ 482600 w 1231900"/>
              <a:gd name="connsiteY6" fmla="*/ 1241425 h 1241425"/>
              <a:gd name="connsiteX7" fmla="*/ 717550 w 1231900"/>
              <a:gd name="connsiteY7" fmla="*/ 704850 h 1241425"/>
              <a:gd name="connsiteX8" fmla="*/ 1174750 w 1231900"/>
              <a:gd name="connsiteY8" fmla="*/ 815975 h 1241425"/>
              <a:gd name="connsiteX9" fmla="*/ 1231900 w 1231900"/>
              <a:gd name="connsiteY9" fmla="*/ 641350 h 1241425"/>
              <a:gd name="connsiteX10" fmla="*/ 742950 w 1231900"/>
              <a:gd name="connsiteY10" fmla="*/ 542925 h 1241425"/>
              <a:gd name="connsiteX11" fmla="*/ 676275 w 1231900"/>
              <a:gd name="connsiteY11" fmla="*/ 0 h 1241425"/>
              <a:gd name="connsiteX0" fmla="*/ 676275 w 1231900"/>
              <a:gd name="connsiteY0" fmla="*/ 0 h 1241425"/>
              <a:gd name="connsiteX1" fmla="*/ 615950 w 1231900"/>
              <a:gd name="connsiteY1" fmla="*/ 527050 h 1241425"/>
              <a:gd name="connsiteX2" fmla="*/ 0 w 1231900"/>
              <a:gd name="connsiteY2" fmla="*/ 631825 h 1241425"/>
              <a:gd name="connsiteX3" fmla="*/ 15875 w 1231900"/>
              <a:gd name="connsiteY3" fmla="*/ 714375 h 1241425"/>
              <a:gd name="connsiteX4" fmla="*/ 555625 w 1231900"/>
              <a:gd name="connsiteY4" fmla="*/ 666750 h 1241425"/>
              <a:gd name="connsiteX5" fmla="*/ 333375 w 1231900"/>
              <a:gd name="connsiteY5" fmla="*/ 1089025 h 1241425"/>
              <a:gd name="connsiteX6" fmla="*/ 482600 w 1231900"/>
              <a:gd name="connsiteY6" fmla="*/ 1241425 h 1241425"/>
              <a:gd name="connsiteX7" fmla="*/ 717550 w 1231900"/>
              <a:gd name="connsiteY7" fmla="*/ 704850 h 1241425"/>
              <a:gd name="connsiteX8" fmla="*/ 1174750 w 1231900"/>
              <a:gd name="connsiteY8" fmla="*/ 815975 h 1241425"/>
              <a:gd name="connsiteX9" fmla="*/ 1231900 w 1231900"/>
              <a:gd name="connsiteY9" fmla="*/ 641350 h 1241425"/>
              <a:gd name="connsiteX10" fmla="*/ 746125 w 1231900"/>
              <a:gd name="connsiteY10" fmla="*/ 536575 h 1241425"/>
              <a:gd name="connsiteX11" fmla="*/ 676275 w 1231900"/>
              <a:gd name="connsiteY11" fmla="*/ 0 h 1241425"/>
              <a:gd name="connsiteX0" fmla="*/ 704850 w 1231900"/>
              <a:gd name="connsiteY0" fmla="*/ 0 h 1244600"/>
              <a:gd name="connsiteX1" fmla="*/ 615950 w 1231900"/>
              <a:gd name="connsiteY1" fmla="*/ 530225 h 1244600"/>
              <a:gd name="connsiteX2" fmla="*/ 0 w 1231900"/>
              <a:gd name="connsiteY2" fmla="*/ 635000 h 1244600"/>
              <a:gd name="connsiteX3" fmla="*/ 15875 w 1231900"/>
              <a:gd name="connsiteY3" fmla="*/ 717550 h 1244600"/>
              <a:gd name="connsiteX4" fmla="*/ 555625 w 1231900"/>
              <a:gd name="connsiteY4" fmla="*/ 669925 h 1244600"/>
              <a:gd name="connsiteX5" fmla="*/ 333375 w 1231900"/>
              <a:gd name="connsiteY5" fmla="*/ 1092200 h 1244600"/>
              <a:gd name="connsiteX6" fmla="*/ 482600 w 1231900"/>
              <a:gd name="connsiteY6" fmla="*/ 1244600 h 1244600"/>
              <a:gd name="connsiteX7" fmla="*/ 717550 w 1231900"/>
              <a:gd name="connsiteY7" fmla="*/ 708025 h 1244600"/>
              <a:gd name="connsiteX8" fmla="*/ 1174750 w 1231900"/>
              <a:gd name="connsiteY8" fmla="*/ 819150 h 1244600"/>
              <a:gd name="connsiteX9" fmla="*/ 1231900 w 1231900"/>
              <a:gd name="connsiteY9" fmla="*/ 644525 h 1244600"/>
              <a:gd name="connsiteX10" fmla="*/ 746125 w 1231900"/>
              <a:gd name="connsiteY10" fmla="*/ 539750 h 1244600"/>
              <a:gd name="connsiteX11" fmla="*/ 704850 w 1231900"/>
              <a:gd name="connsiteY11" fmla="*/ 0 h 1244600"/>
              <a:gd name="connsiteX0" fmla="*/ 704850 w 1231900"/>
              <a:gd name="connsiteY0" fmla="*/ 0 h 1244600"/>
              <a:gd name="connsiteX1" fmla="*/ 615950 w 1231900"/>
              <a:gd name="connsiteY1" fmla="*/ 530225 h 1244600"/>
              <a:gd name="connsiteX2" fmla="*/ 0 w 1231900"/>
              <a:gd name="connsiteY2" fmla="*/ 635000 h 1244600"/>
              <a:gd name="connsiteX3" fmla="*/ 15875 w 1231900"/>
              <a:gd name="connsiteY3" fmla="*/ 717550 h 1244600"/>
              <a:gd name="connsiteX4" fmla="*/ 555625 w 1231900"/>
              <a:gd name="connsiteY4" fmla="*/ 669925 h 1244600"/>
              <a:gd name="connsiteX5" fmla="*/ 333375 w 1231900"/>
              <a:gd name="connsiteY5" fmla="*/ 1092200 h 1244600"/>
              <a:gd name="connsiteX6" fmla="*/ 482600 w 1231900"/>
              <a:gd name="connsiteY6" fmla="*/ 1244600 h 1244600"/>
              <a:gd name="connsiteX7" fmla="*/ 717550 w 1231900"/>
              <a:gd name="connsiteY7" fmla="*/ 708025 h 1244600"/>
              <a:gd name="connsiteX8" fmla="*/ 1174750 w 1231900"/>
              <a:gd name="connsiteY8" fmla="*/ 819150 h 1244600"/>
              <a:gd name="connsiteX9" fmla="*/ 1231900 w 1231900"/>
              <a:gd name="connsiteY9" fmla="*/ 644525 h 1244600"/>
              <a:gd name="connsiteX10" fmla="*/ 746125 w 1231900"/>
              <a:gd name="connsiteY10" fmla="*/ 539750 h 1244600"/>
              <a:gd name="connsiteX11" fmla="*/ 704850 w 1231900"/>
              <a:gd name="connsiteY11" fmla="*/ 0 h 1244600"/>
              <a:gd name="connsiteX0" fmla="*/ 704850 w 1231900"/>
              <a:gd name="connsiteY0" fmla="*/ 4 h 1244604"/>
              <a:gd name="connsiteX1" fmla="*/ 615950 w 1231900"/>
              <a:gd name="connsiteY1" fmla="*/ 530229 h 1244604"/>
              <a:gd name="connsiteX2" fmla="*/ 0 w 1231900"/>
              <a:gd name="connsiteY2" fmla="*/ 635004 h 1244604"/>
              <a:gd name="connsiteX3" fmla="*/ 15875 w 1231900"/>
              <a:gd name="connsiteY3" fmla="*/ 717554 h 1244604"/>
              <a:gd name="connsiteX4" fmla="*/ 555625 w 1231900"/>
              <a:gd name="connsiteY4" fmla="*/ 669929 h 1244604"/>
              <a:gd name="connsiteX5" fmla="*/ 333375 w 1231900"/>
              <a:gd name="connsiteY5" fmla="*/ 1092204 h 1244604"/>
              <a:gd name="connsiteX6" fmla="*/ 482600 w 1231900"/>
              <a:gd name="connsiteY6" fmla="*/ 1244604 h 1244604"/>
              <a:gd name="connsiteX7" fmla="*/ 717550 w 1231900"/>
              <a:gd name="connsiteY7" fmla="*/ 708029 h 1244604"/>
              <a:gd name="connsiteX8" fmla="*/ 1174750 w 1231900"/>
              <a:gd name="connsiteY8" fmla="*/ 819154 h 1244604"/>
              <a:gd name="connsiteX9" fmla="*/ 1231900 w 1231900"/>
              <a:gd name="connsiteY9" fmla="*/ 644529 h 1244604"/>
              <a:gd name="connsiteX10" fmla="*/ 746125 w 1231900"/>
              <a:gd name="connsiteY10" fmla="*/ 539754 h 1244604"/>
              <a:gd name="connsiteX11" fmla="*/ 704850 w 1231900"/>
              <a:gd name="connsiteY11" fmla="*/ 4 h 1244604"/>
              <a:gd name="connsiteX0" fmla="*/ 704850 w 1231900"/>
              <a:gd name="connsiteY0" fmla="*/ 4 h 1244604"/>
              <a:gd name="connsiteX1" fmla="*/ 615950 w 1231900"/>
              <a:gd name="connsiteY1" fmla="*/ 530229 h 1244604"/>
              <a:gd name="connsiteX2" fmla="*/ 0 w 1231900"/>
              <a:gd name="connsiteY2" fmla="*/ 635004 h 1244604"/>
              <a:gd name="connsiteX3" fmla="*/ 15875 w 1231900"/>
              <a:gd name="connsiteY3" fmla="*/ 717554 h 1244604"/>
              <a:gd name="connsiteX4" fmla="*/ 555625 w 1231900"/>
              <a:gd name="connsiteY4" fmla="*/ 669929 h 1244604"/>
              <a:gd name="connsiteX5" fmla="*/ 333375 w 1231900"/>
              <a:gd name="connsiteY5" fmla="*/ 1092204 h 1244604"/>
              <a:gd name="connsiteX6" fmla="*/ 482600 w 1231900"/>
              <a:gd name="connsiteY6" fmla="*/ 1244604 h 1244604"/>
              <a:gd name="connsiteX7" fmla="*/ 717550 w 1231900"/>
              <a:gd name="connsiteY7" fmla="*/ 708029 h 1244604"/>
              <a:gd name="connsiteX8" fmla="*/ 1174750 w 1231900"/>
              <a:gd name="connsiteY8" fmla="*/ 819154 h 1244604"/>
              <a:gd name="connsiteX9" fmla="*/ 1231900 w 1231900"/>
              <a:gd name="connsiteY9" fmla="*/ 644529 h 1244604"/>
              <a:gd name="connsiteX10" fmla="*/ 746125 w 1231900"/>
              <a:gd name="connsiteY10" fmla="*/ 539754 h 1244604"/>
              <a:gd name="connsiteX11" fmla="*/ 704850 w 1231900"/>
              <a:gd name="connsiteY11" fmla="*/ 4 h 1244604"/>
              <a:gd name="connsiteX0" fmla="*/ 704850 w 1231900"/>
              <a:gd name="connsiteY0" fmla="*/ 4 h 1244604"/>
              <a:gd name="connsiteX1" fmla="*/ 615950 w 1231900"/>
              <a:gd name="connsiteY1" fmla="*/ 530229 h 1244604"/>
              <a:gd name="connsiteX2" fmla="*/ 0 w 1231900"/>
              <a:gd name="connsiteY2" fmla="*/ 635004 h 1244604"/>
              <a:gd name="connsiteX3" fmla="*/ 15875 w 1231900"/>
              <a:gd name="connsiteY3" fmla="*/ 717554 h 1244604"/>
              <a:gd name="connsiteX4" fmla="*/ 555625 w 1231900"/>
              <a:gd name="connsiteY4" fmla="*/ 669929 h 1244604"/>
              <a:gd name="connsiteX5" fmla="*/ 333375 w 1231900"/>
              <a:gd name="connsiteY5" fmla="*/ 1092204 h 1244604"/>
              <a:gd name="connsiteX6" fmla="*/ 482600 w 1231900"/>
              <a:gd name="connsiteY6" fmla="*/ 1244604 h 1244604"/>
              <a:gd name="connsiteX7" fmla="*/ 717550 w 1231900"/>
              <a:gd name="connsiteY7" fmla="*/ 708029 h 1244604"/>
              <a:gd name="connsiteX8" fmla="*/ 1174750 w 1231900"/>
              <a:gd name="connsiteY8" fmla="*/ 819154 h 1244604"/>
              <a:gd name="connsiteX9" fmla="*/ 1231900 w 1231900"/>
              <a:gd name="connsiteY9" fmla="*/ 644529 h 1244604"/>
              <a:gd name="connsiteX10" fmla="*/ 746125 w 1231900"/>
              <a:gd name="connsiteY10" fmla="*/ 539754 h 1244604"/>
              <a:gd name="connsiteX11" fmla="*/ 704850 w 1231900"/>
              <a:gd name="connsiteY11" fmla="*/ 4 h 1244604"/>
              <a:gd name="connsiteX0" fmla="*/ 704850 w 1231900"/>
              <a:gd name="connsiteY0" fmla="*/ 4 h 1244604"/>
              <a:gd name="connsiteX1" fmla="*/ 615950 w 1231900"/>
              <a:gd name="connsiteY1" fmla="*/ 530229 h 1244604"/>
              <a:gd name="connsiteX2" fmla="*/ 0 w 1231900"/>
              <a:gd name="connsiteY2" fmla="*/ 635004 h 1244604"/>
              <a:gd name="connsiteX3" fmla="*/ 15875 w 1231900"/>
              <a:gd name="connsiteY3" fmla="*/ 717554 h 1244604"/>
              <a:gd name="connsiteX4" fmla="*/ 555625 w 1231900"/>
              <a:gd name="connsiteY4" fmla="*/ 669929 h 1244604"/>
              <a:gd name="connsiteX5" fmla="*/ 333375 w 1231900"/>
              <a:gd name="connsiteY5" fmla="*/ 1092204 h 1244604"/>
              <a:gd name="connsiteX6" fmla="*/ 482600 w 1231900"/>
              <a:gd name="connsiteY6" fmla="*/ 1244604 h 1244604"/>
              <a:gd name="connsiteX7" fmla="*/ 717550 w 1231900"/>
              <a:gd name="connsiteY7" fmla="*/ 708029 h 1244604"/>
              <a:gd name="connsiteX8" fmla="*/ 1174750 w 1231900"/>
              <a:gd name="connsiteY8" fmla="*/ 819154 h 1244604"/>
              <a:gd name="connsiteX9" fmla="*/ 1231900 w 1231900"/>
              <a:gd name="connsiteY9" fmla="*/ 644529 h 1244604"/>
              <a:gd name="connsiteX10" fmla="*/ 746125 w 1231900"/>
              <a:gd name="connsiteY10" fmla="*/ 539754 h 1244604"/>
              <a:gd name="connsiteX11" fmla="*/ 704850 w 1231900"/>
              <a:gd name="connsiteY11" fmla="*/ 4 h 1244604"/>
              <a:gd name="connsiteX0" fmla="*/ 704850 w 1231900"/>
              <a:gd name="connsiteY0" fmla="*/ 13 h 1244613"/>
              <a:gd name="connsiteX1" fmla="*/ 615950 w 1231900"/>
              <a:gd name="connsiteY1" fmla="*/ 530238 h 1244613"/>
              <a:gd name="connsiteX2" fmla="*/ 0 w 1231900"/>
              <a:gd name="connsiteY2" fmla="*/ 635013 h 1244613"/>
              <a:gd name="connsiteX3" fmla="*/ 15875 w 1231900"/>
              <a:gd name="connsiteY3" fmla="*/ 717563 h 1244613"/>
              <a:gd name="connsiteX4" fmla="*/ 555625 w 1231900"/>
              <a:gd name="connsiteY4" fmla="*/ 669938 h 1244613"/>
              <a:gd name="connsiteX5" fmla="*/ 333375 w 1231900"/>
              <a:gd name="connsiteY5" fmla="*/ 1092213 h 1244613"/>
              <a:gd name="connsiteX6" fmla="*/ 482600 w 1231900"/>
              <a:gd name="connsiteY6" fmla="*/ 1244613 h 1244613"/>
              <a:gd name="connsiteX7" fmla="*/ 717550 w 1231900"/>
              <a:gd name="connsiteY7" fmla="*/ 708038 h 1244613"/>
              <a:gd name="connsiteX8" fmla="*/ 1174750 w 1231900"/>
              <a:gd name="connsiteY8" fmla="*/ 819163 h 1244613"/>
              <a:gd name="connsiteX9" fmla="*/ 1231900 w 1231900"/>
              <a:gd name="connsiteY9" fmla="*/ 644538 h 1244613"/>
              <a:gd name="connsiteX10" fmla="*/ 746125 w 1231900"/>
              <a:gd name="connsiteY10" fmla="*/ 539763 h 1244613"/>
              <a:gd name="connsiteX11" fmla="*/ 704850 w 1231900"/>
              <a:gd name="connsiteY11" fmla="*/ 13 h 1244613"/>
              <a:gd name="connsiteX0" fmla="*/ 704850 w 1231900"/>
              <a:gd name="connsiteY0" fmla="*/ 13 h 1244613"/>
              <a:gd name="connsiteX1" fmla="*/ 615950 w 1231900"/>
              <a:gd name="connsiteY1" fmla="*/ 530238 h 1244613"/>
              <a:gd name="connsiteX2" fmla="*/ 0 w 1231900"/>
              <a:gd name="connsiteY2" fmla="*/ 635013 h 1244613"/>
              <a:gd name="connsiteX3" fmla="*/ 15875 w 1231900"/>
              <a:gd name="connsiteY3" fmla="*/ 717563 h 1244613"/>
              <a:gd name="connsiteX4" fmla="*/ 555625 w 1231900"/>
              <a:gd name="connsiteY4" fmla="*/ 669938 h 1244613"/>
              <a:gd name="connsiteX5" fmla="*/ 333375 w 1231900"/>
              <a:gd name="connsiteY5" fmla="*/ 1092213 h 1244613"/>
              <a:gd name="connsiteX6" fmla="*/ 482600 w 1231900"/>
              <a:gd name="connsiteY6" fmla="*/ 1244613 h 1244613"/>
              <a:gd name="connsiteX7" fmla="*/ 717550 w 1231900"/>
              <a:gd name="connsiteY7" fmla="*/ 708038 h 1244613"/>
              <a:gd name="connsiteX8" fmla="*/ 1174750 w 1231900"/>
              <a:gd name="connsiteY8" fmla="*/ 819163 h 1244613"/>
              <a:gd name="connsiteX9" fmla="*/ 1231900 w 1231900"/>
              <a:gd name="connsiteY9" fmla="*/ 644538 h 1244613"/>
              <a:gd name="connsiteX10" fmla="*/ 746125 w 1231900"/>
              <a:gd name="connsiteY10" fmla="*/ 539763 h 1244613"/>
              <a:gd name="connsiteX11" fmla="*/ 704850 w 1231900"/>
              <a:gd name="connsiteY11" fmla="*/ 13 h 1244613"/>
              <a:gd name="connsiteX0" fmla="*/ 704850 w 1267967"/>
              <a:gd name="connsiteY0" fmla="*/ 13 h 1244613"/>
              <a:gd name="connsiteX1" fmla="*/ 615950 w 1267967"/>
              <a:gd name="connsiteY1" fmla="*/ 530238 h 1244613"/>
              <a:gd name="connsiteX2" fmla="*/ 0 w 1267967"/>
              <a:gd name="connsiteY2" fmla="*/ 635013 h 1244613"/>
              <a:gd name="connsiteX3" fmla="*/ 15875 w 1267967"/>
              <a:gd name="connsiteY3" fmla="*/ 717563 h 1244613"/>
              <a:gd name="connsiteX4" fmla="*/ 555625 w 1267967"/>
              <a:gd name="connsiteY4" fmla="*/ 669938 h 1244613"/>
              <a:gd name="connsiteX5" fmla="*/ 333375 w 1267967"/>
              <a:gd name="connsiteY5" fmla="*/ 1092213 h 1244613"/>
              <a:gd name="connsiteX6" fmla="*/ 482600 w 1267967"/>
              <a:gd name="connsiteY6" fmla="*/ 1244613 h 1244613"/>
              <a:gd name="connsiteX7" fmla="*/ 717550 w 1267967"/>
              <a:gd name="connsiteY7" fmla="*/ 708038 h 1244613"/>
              <a:gd name="connsiteX8" fmla="*/ 1174750 w 1267967"/>
              <a:gd name="connsiteY8" fmla="*/ 819163 h 1244613"/>
              <a:gd name="connsiteX9" fmla="*/ 1231900 w 1267967"/>
              <a:gd name="connsiteY9" fmla="*/ 644538 h 1244613"/>
              <a:gd name="connsiteX10" fmla="*/ 746125 w 1267967"/>
              <a:gd name="connsiteY10" fmla="*/ 539763 h 1244613"/>
              <a:gd name="connsiteX11" fmla="*/ 704850 w 1267967"/>
              <a:gd name="connsiteY11" fmla="*/ 13 h 1244613"/>
              <a:gd name="connsiteX0" fmla="*/ 704850 w 1240109"/>
              <a:gd name="connsiteY0" fmla="*/ 13 h 1244613"/>
              <a:gd name="connsiteX1" fmla="*/ 615950 w 1240109"/>
              <a:gd name="connsiteY1" fmla="*/ 530238 h 1244613"/>
              <a:gd name="connsiteX2" fmla="*/ 0 w 1240109"/>
              <a:gd name="connsiteY2" fmla="*/ 635013 h 1244613"/>
              <a:gd name="connsiteX3" fmla="*/ 15875 w 1240109"/>
              <a:gd name="connsiteY3" fmla="*/ 717563 h 1244613"/>
              <a:gd name="connsiteX4" fmla="*/ 555625 w 1240109"/>
              <a:gd name="connsiteY4" fmla="*/ 669938 h 1244613"/>
              <a:gd name="connsiteX5" fmla="*/ 333375 w 1240109"/>
              <a:gd name="connsiteY5" fmla="*/ 1092213 h 1244613"/>
              <a:gd name="connsiteX6" fmla="*/ 482600 w 1240109"/>
              <a:gd name="connsiteY6" fmla="*/ 1244613 h 1244613"/>
              <a:gd name="connsiteX7" fmla="*/ 717550 w 1240109"/>
              <a:gd name="connsiteY7" fmla="*/ 708038 h 1244613"/>
              <a:gd name="connsiteX8" fmla="*/ 1174750 w 1240109"/>
              <a:gd name="connsiteY8" fmla="*/ 819163 h 1244613"/>
              <a:gd name="connsiteX9" fmla="*/ 1187450 w 1240109"/>
              <a:gd name="connsiteY9" fmla="*/ 615963 h 1244613"/>
              <a:gd name="connsiteX10" fmla="*/ 746125 w 1240109"/>
              <a:gd name="connsiteY10" fmla="*/ 539763 h 1244613"/>
              <a:gd name="connsiteX11" fmla="*/ 704850 w 1240109"/>
              <a:gd name="connsiteY11" fmla="*/ 13 h 1244613"/>
              <a:gd name="connsiteX0" fmla="*/ 704850 w 1240109"/>
              <a:gd name="connsiteY0" fmla="*/ 13 h 1244613"/>
              <a:gd name="connsiteX1" fmla="*/ 615950 w 1240109"/>
              <a:gd name="connsiteY1" fmla="*/ 530238 h 1244613"/>
              <a:gd name="connsiteX2" fmla="*/ 0 w 1240109"/>
              <a:gd name="connsiteY2" fmla="*/ 635013 h 1244613"/>
              <a:gd name="connsiteX3" fmla="*/ 15875 w 1240109"/>
              <a:gd name="connsiteY3" fmla="*/ 717563 h 1244613"/>
              <a:gd name="connsiteX4" fmla="*/ 555625 w 1240109"/>
              <a:gd name="connsiteY4" fmla="*/ 669938 h 1244613"/>
              <a:gd name="connsiteX5" fmla="*/ 333375 w 1240109"/>
              <a:gd name="connsiteY5" fmla="*/ 1092213 h 1244613"/>
              <a:gd name="connsiteX6" fmla="*/ 482600 w 1240109"/>
              <a:gd name="connsiteY6" fmla="*/ 1244613 h 1244613"/>
              <a:gd name="connsiteX7" fmla="*/ 717550 w 1240109"/>
              <a:gd name="connsiteY7" fmla="*/ 708038 h 1244613"/>
              <a:gd name="connsiteX8" fmla="*/ 1174750 w 1240109"/>
              <a:gd name="connsiteY8" fmla="*/ 819163 h 1244613"/>
              <a:gd name="connsiteX9" fmla="*/ 1187450 w 1240109"/>
              <a:gd name="connsiteY9" fmla="*/ 615963 h 1244613"/>
              <a:gd name="connsiteX10" fmla="*/ 746125 w 1240109"/>
              <a:gd name="connsiteY10" fmla="*/ 539763 h 1244613"/>
              <a:gd name="connsiteX11" fmla="*/ 704850 w 1240109"/>
              <a:gd name="connsiteY11" fmla="*/ 13 h 1244613"/>
              <a:gd name="connsiteX0" fmla="*/ 704850 w 1221240"/>
              <a:gd name="connsiteY0" fmla="*/ 13 h 1244613"/>
              <a:gd name="connsiteX1" fmla="*/ 615950 w 1221240"/>
              <a:gd name="connsiteY1" fmla="*/ 530238 h 1244613"/>
              <a:gd name="connsiteX2" fmla="*/ 0 w 1221240"/>
              <a:gd name="connsiteY2" fmla="*/ 635013 h 1244613"/>
              <a:gd name="connsiteX3" fmla="*/ 15875 w 1221240"/>
              <a:gd name="connsiteY3" fmla="*/ 717563 h 1244613"/>
              <a:gd name="connsiteX4" fmla="*/ 555625 w 1221240"/>
              <a:gd name="connsiteY4" fmla="*/ 669938 h 1244613"/>
              <a:gd name="connsiteX5" fmla="*/ 333375 w 1221240"/>
              <a:gd name="connsiteY5" fmla="*/ 1092213 h 1244613"/>
              <a:gd name="connsiteX6" fmla="*/ 482600 w 1221240"/>
              <a:gd name="connsiteY6" fmla="*/ 1244613 h 1244613"/>
              <a:gd name="connsiteX7" fmla="*/ 717550 w 1221240"/>
              <a:gd name="connsiteY7" fmla="*/ 708038 h 1244613"/>
              <a:gd name="connsiteX8" fmla="*/ 1174750 w 1221240"/>
              <a:gd name="connsiteY8" fmla="*/ 819163 h 1244613"/>
              <a:gd name="connsiteX9" fmla="*/ 1143000 w 1221240"/>
              <a:gd name="connsiteY9" fmla="*/ 609613 h 1244613"/>
              <a:gd name="connsiteX10" fmla="*/ 746125 w 1221240"/>
              <a:gd name="connsiteY10" fmla="*/ 539763 h 1244613"/>
              <a:gd name="connsiteX11" fmla="*/ 704850 w 1221240"/>
              <a:gd name="connsiteY11" fmla="*/ 13 h 1244613"/>
              <a:gd name="connsiteX0" fmla="*/ 704850 w 1222118"/>
              <a:gd name="connsiteY0" fmla="*/ 13 h 1244613"/>
              <a:gd name="connsiteX1" fmla="*/ 615950 w 1222118"/>
              <a:gd name="connsiteY1" fmla="*/ 530238 h 1244613"/>
              <a:gd name="connsiteX2" fmla="*/ 0 w 1222118"/>
              <a:gd name="connsiteY2" fmla="*/ 635013 h 1244613"/>
              <a:gd name="connsiteX3" fmla="*/ 15875 w 1222118"/>
              <a:gd name="connsiteY3" fmla="*/ 717563 h 1244613"/>
              <a:gd name="connsiteX4" fmla="*/ 555625 w 1222118"/>
              <a:gd name="connsiteY4" fmla="*/ 669938 h 1244613"/>
              <a:gd name="connsiteX5" fmla="*/ 333375 w 1222118"/>
              <a:gd name="connsiteY5" fmla="*/ 1092213 h 1244613"/>
              <a:gd name="connsiteX6" fmla="*/ 482600 w 1222118"/>
              <a:gd name="connsiteY6" fmla="*/ 1244613 h 1244613"/>
              <a:gd name="connsiteX7" fmla="*/ 717550 w 1222118"/>
              <a:gd name="connsiteY7" fmla="*/ 708038 h 1244613"/>
              <a:gd name="connsiteX8" fmla="*/ 1174750 w 1222118"/>
              <a:gd name="connsiteY8" fmla="*/ 819163 h 1244613"/>
              <a:gd name="connsiteX9" fmla="*/ 1143000 w 1222118"/>
              <a:gd name="connsiteY9" fmla="*/ 609613 h 1244613"/>
              <a:gd name="connsiteX10" fmla="*/ 746125 w 1222118"/>
              <a:gd name="connsiteY10" fmla="*/ 539763 h 1244613"/>
              <a:gd name="connsiteX11" fmla="*/ 704850 w 1222118"/>
              <a:gd name="connsiteY11" fmla="*/ 13 h 1244613"/>
              <a:gd name="connsiteX0" fmla="*/ 704850 w 1229295"/>
              <a:gd name="connsiteY0" fmla="*/ 13 h 1244613"/>
              <a:gd name="connsiteX1" fmla="*/ 615950 w 1229295"/>
              <a:gd name="connsiteY1" fmla="*/ 530238 h 1244613"/>
              <a:gd name="connsiteX2" fmla="*/ 0 w 1229295"/>
              <a:gd name="connsiteY2" fmla="*/ 635013 h 1244613"/>
              <a:gd name="connsiteX3" fmla="*/ 15875 w 1229295"/>
              <a:gd name="connsiteY3" fmla="*/ 717563 h 1244613"/>
              <a:gd name="connsiteX4" fmla="*/ 555625 w 1229295"/>
              <a:gd name="connsiteY4" fmla="*/ 669938 h 1244613"/>
              <a:gd name="connsiteX5" fmla="*/ 333375 w 1229295"/>
              <a:gd name="connsiteY5" fmla="*/ 1092213 h 1244613"/>
              <a:gd name="connsiteX6" fmla="*/ 482600 w 1229295"/>
              <a:gd name="connsiteY6" fmla="*/ 1244613 h 1244613"/>
              <a:gd name="connsiteX7" fmla="*/ 717550 w 1229295"/>
              <a:gd name="connsiteY7" fmla="*/ 708038 h 1244613"/>
              <a:gd name="connsiteX8" fmla="*/ 1174750 w 1229295"/>
              <a:gd name="connsiteY8" fmla="*/ 819163 h 1244613"/>
              <a:gd name="connsiteX9" fmla="*/ 1162050 w 1229295"/>
              <a:gd name="connsiteY9" fmla="*/ 609613 h 1244613"/>
              <a:gd name="connsiteX10" fmla="*/ 746125 w 1229295"/>
              <a:gd name="connsiteY10" fmla="*/ 539763 h 1244613"/>
              <a:gd name="connsiteX11" fmla="*/ 704850 w 1229295"/>
              <a:gd name="connsiteY11" fmla="*/ 13 h 1244613"/>
              <a:gd name="connsiteX0" fmla="*/ 704850 w 1196569"/>
              <a:gd name="connsiteY0" fmla="*/ 13 h 1244613"/>
              <a:gd name="connsiteX1" fmla="*/ 615950 w 1196569"/>
              <a:gd name="connsiteY1" fmla="*/ 530238 h 1244613"/>
              <a:gd name="connsiteX2" fmla="*/ 0 w 1196569"/>
              <a:gd name="connsiteY2" fmla="*/ 635013 h 1244613"/>
              <a:gd name="connsiteX3" fmla="*/ 15875 w 1196569"/>
              <a:gd name="connsiteY3" fmla="*/ 717563 h 1244613"/>
              <a:gd name="connsiteX4" fmla="*/ 555625 w 1196569"/>
              <a:gd name="connsiteY4" fmla="*/ 669938 h 1244613"/>
              <a:gd name="connsiteX5" fmla="*/ 333375 w 1196569"/>
              <a:gd name="connsiteY5" fmla="*/ 1092213 h 1244613"/>
              <a:gd name="connsiteX6" fmla="*/ 482600 w 1196569"/>
              <a:gd name="connsiteY6" fmla="*/ 1244613 h 1244613"/>
              <a:gd name="connsiteX7" fmla="*/ 717550 w 1196569"/>
              <a:gd name="connsiteY7" fmla="*/ 708038 h 1244613"/>
              <a:gd name="connsiteX8" fmla="*/ 1114425 w 1196569"/>
              <a:gd name="connsiteY8" fmla="*/ 831863 h 1244613"/>
              <a:gd name="connsiteX9" fmla="*/ 1162050 w 1196569"/>
              <a:gd name="connsiteY9" fmla="*/ 609613 h 1244613"/>
              <a:gd name="connsiteX10" fmla="*/ 746125 w 1196569"/>
              <a:gd name="connsiteY10" fmla="*/ 539763 h 1244613"/>
              <a:gd name="connsiteX11" fmla="*/ 704850 w 1196569"/>
              <a:gd name="connsiteY11" fmla="*/ 13 h 1244613"/>
              <a:gd name="connsiteX0" fmla="*/ 704850 w 1193568"/>
              <a:gd name="connsiteY0" fmla="*/ 13 h 1244613"/>
              <a:gd name="connsiteX1" fmla="*/ 615950 w 1193568"/>
              <a:gd name="connsiteY1" fmla="*/ 530238 h 1244613"/>
              <a:gd name="connsiteX2" fmla="*/ 0 w 1193568"/>
              <a:gd name="connsiteY2" fmla="*/ 635013 h 1244613"/>
              <a:gd name="connsiteX3" fmla="*/ 15875 w 1193568"/>
              <a:gd name="connsiteY3" fmla="*/ 717563 h 1244613"/>
              <a:gd name="connsiteX4" fmla="*/ 555625 w 1193568"/>
              <a:gd name="connsiteY4" fmla="*/ 669938 h 1244613"/>
              <a:gd name="connsiteX5" fmla="*/ 333375 w 1193568"/>
              <a:gd name="connsiteY5" fmla="*/ 1092213 h 1244613"/>
              <a:gd name="connsiteX6" fmla="*/ 482600 w 1193568"/>
              <a:gd name="connsiteY6" fmla="*/ 1244613 h 1244613"/>
              <a:gd name="connsiteX7" fmla="*/ 717550 w 1193568"/>
              <a:gd name="connsiteY7" fmla="*/ 708038 h 1244613"/>
              <a:gd name="connsiteX8" fmla="*/ 1114425 w 1193568"/>
              <a:gd name="connsiteY8" fmla="*/ 831863 h 1244613"/>
              <a:gd name="connsiteX9" fmla="*/ 1162050 w 1193568"/>
              <a:gd name="connsiteY9" fmla="*/ 609613 h 1244613"/>
              <a:gd name="connsiteX10" fmla="*/ 746125 w 1193568"/>
              <a:gd name="connsiteY10" fmla="*/ 539763 h 1244613"/>
              <a:gd name="connsiteX11" fmla="*/ 704850 w 1193568"/>
              <a:gd name="connsiteY11" fmla="*/ 13 h 1244613"/>
              <a:gd name="connsiteX0" fmla="*/ 704850 w 1232236"/>
              <a:gd name="connsiteY0" fmla="*/ 13 h 1244613"/>
              <a:gd name="connsiteX1" fmla="*/ 615950 w 1232236"/>
              <a:gd name="connsiteY1" fmla="*/ 530238 h 1244613"/>
              <a:gd name="connsiteX2" fmla="*/ 0 w 1232236"/>
              <a:gd name="connsiteY2" fmla="*/ 635013 h 1244613"/>
              <a:gd name="connsiteX3" fmla="*/ 15875 w 1232236"/>
              <a:gd name="connsiteY3" fmla="*/ 717563 h 1244613"/>
              <a:gd name="connsiteX4" fmla="*/ 555625 w 1232236"/>
              <a:gd name="connsiteY4" fmla="*/ 669938 h 1244613"/>
              <a:gd name="connsiteX5" fmla="*/ 333375 w 1232236"/>
              <a:gd name="connsiteY5" fmla="*/ 1092213 h 1244613"/>
              <a:gd name="connsiteX6" fmla="*/ 482600 w 1232236"/>
              <a:gd name="connsiteY6" fmla="*/ 1244613 h 1244613"/>
              <a:gd name="connsiteX7" fmla="*/ 717550 w 1232236"/>
              <a:gd name="connsiteY7" fmla="*/ 708038 h 1244613"/>
              <a:gd name="connsiteX8" fmla="*/ 1114425 w 1232236"/>
              <a:gd name="connsiteY8" fmla="*/ 831863 h 1244613"/>
              <a:gd name="connsiteX9" fmla="*/ 1209675 w 1232236"/>
              <a:gd name="connsiteY9" fmla="*/ 641363 h 1244613"/>
              <a:gd name="connsiteX10" fmla="*/ 746125 w 1232236"/>
              <a:gd name="connsiteY10" fmla="*/ 539763 h 1244613"/>
              <a:gd name="connsiteX11" fmla="*/ 704850 w 1232236"/>
              <a:gd name="connsiteY11" fmla="*/ 13 h 1244613"/>
              <a:gd name="connsiteX0" fmla="*/ 704850 w 1236294"/>
              <a:gd name="connsiteY0" fmla="*/ 13 h 1244613"/>
              <a:gd name="connsiteX1" fmla="*/ 615950 w 1236294"/>
              <a:gd name="connsiteY1" fmla="*/ 530238 h 1244613"/>
              <a:gd name="connsiteX2" fmla="*/ 0 w 1236294"/>
              <a:gd name="connsiteY2" fmla="*/ 635013 h 1244613"/>
              <a:gd name="connsiteX3" fmla="*/ 15875 w 1236294"/>
              <a:gd name="connsiteY3" fmla="*/ 717563 h 1244613"/>
              <a:gd name="connsiteX4" fmla="*/ 555625 w 1236294"/>
              <a:gd name="connsiteY4" fmla="*/ 669938 h 1244613"/>
              <a:gd name="connsiteX5" fmla="*/ 333375 w 1236294"/>
              <a:gd name="connsiteY5" fmla="*/ 1092213 h 1244613"/>
              <a:gd name="connsiteX6" fmla="*/ 482600 w 1236294"/>
              <a:gd name="connsiteY6" fmla="*/ 1244613 h 1244613"/>
              <a:gd name="connsiteX7" fmla="*/ 717550 w 1236294"/>
              <a:gd name="connsiteY7" fmla="*/ 708038 h 1244613"/>
              <a:gd name="connsiteX8" fmla="*/ 1130300 w 1236294"/>
              <a:gd name="connsiteY8" fmla="*/ 825513 h 1244613"/>
              <a:gd name="connsiteX9" fmla="*/ 1209675 w 1236294"/>
              <a:gd name="connsiteY9" fmla="*/ 641363 h 1244613"/>
              <a:gd name="connsiteX10" fmla="*/ 746125 w 1236294"/>
              <a:gd name="connsiteY10" fmla="*/ 539763 h 1244613"/>
              <a:gd name="connsiteX11" fmla="*/ 704850 w 1236294"/>
              <a:gd name="connsiteY11" fmla="*/ 13 h 1244613"/>
              <a:gd name="connsiteX0" fmla="*/ 704850 w 1236294"/>
              <a:gd name="connsiteY0" fmla="*/ 13 h 1244613"/>
              <a:gd name="connsiteX1" fmla="*/ 615950 w 1236294"/>
              <a:gd name="connsiteY1" fmla="*/ 530238 h 1244613"/>
              <a:gd name="connsiteX2" fmla="*/ 0 w 1236294"/>
              <a:gd name="connsiteY2" fmla="*/ 635013 h 1244613"/>
              <a:gd name="connsiteX3" fmla="*/ 15875 w 1236294"/>
              <a:gd name="connsiteY3" fmla="*/ 717563 h 1244613"/>
              <a:gd name="connsiteX4" fmla="*/ 555625 w 1236294"/>
              <a:gd name="connsiteY4" fmla="*/ 669938 h 1244613"/>
              <a:gd name="connsiteX5" fmla="*/ 333375 w 1236294"/>
              <a:gd name="connsiteY5" fmla="*/ 1092213 h 1244613"/>
              <a:gd name="connsiteX6" fmla="*/ 482600 w 1236294"/>
              <a:gd name="connsiteY6" fmla="*/ 1244613 h 1244613"/>
              <a:gd name="connsiteX7" fmla="*/ 717550 w 1236294"/>
              <a:gd name="connsiteY7" fmla="*/ 708038 h 1244613"/>
              <a:gd name="connsiteX8" fmla="*/ 1130300 w 1236294"/>
              <a:gd name="connsiteY8" fmla="*/ 825513 h 1244613"/>
              <a:gd name="connsiteX9" fmla="*/ 1209675 w 1236294"/>
              <a:gd name="connsiteY9" fmla="*/ 641363 h 1244613"/>
              <a:gd name="connsiteX10" fmla="*/ 746125 w 1236294"/>
              <a:gd name="connsiteY10" fmla="*/ 539763 h 1244613"/>
              <a:gd name="connsiteX11" fmla="*/ 704850 w 1236294"/>
              <a:gd name="connsiteY11" fmla="*/ 13 h 1244613"/>
              <a:gd name="connsiteX0" fmla="*/ 704850 w 1236294"/>
              <a:gd name="connsiteY0" fmla="*/ 13 h 1244613"/>
              <a:gd name="connsiteX1" fmla="*/ 615950 w 1236294"/>
              <a:gd name="connsiteY1" fmla="*/ 530238 h 1244613"/>
              <a:gd name="connsiteX2" fmla="*/ 0 w 1236294"/>
              <a:gd name="connsiteY2" fmla="*/ 635013 h 1244613"/>
              <a:gd name="connsiteX3" fmla="*/ 15875 w 1236294"/>
              <a:gd name="connsiteY3" fmla="*/ 717563 h 1244613"/>
              <a:gd name="connsiteX4" fmla="*/ 555625 w 1236294"/>
              <a:gd name="connsiteY4" fmla="*/ 669938 h 1244613"/>
              <a:gd name="connsiteX5" fmla="*/ 333375 w 1236294"/>
              <a:gd name="connsiteY5" fmla="*/ 1092213 h 1244613"/>
              <a:gd name="connsiteX6" fmla="*/ 482600 w 1236294"/>
              <a:gd name="connsiteY6" fmla="*/ 1244613 h 1244613"/>
              <a:gd name="connsiteX7" fmla="*/ 717550 w 1236294"/>
              <a:gd name="connsiteY7" fmla="*/ 708038 h 1244613"/>
              <a:gd name="connsiteX8" fmla="*/ 1130300 w 1236294"/>
              <a:gd name="connsiteY8" fmla="*/ 825513 h 1244613"/>
              <a:gd name="connsiteX9" fmla="*/ 1209675 w 1236294"/>
              <a:gd name="connsiteY9" fmla="*/ 641363 h 1244613"/>
              <a:gd name="connsiteX10" fmla="*/ 746125 w 1236294"/>
              <a:gd name="connsiteY10" fmla="*/ 539763 h 1244613"/>
              <a:gd name="connsiteX11" fmla="*/ 704850 w 1236294"/>
              <a:gd name="connsiteY11" fmla="*/ 13 h 1244613"/>
              <a:gd name="connsiteX0" fmla="*/ 704850 w 1236294"/>
              <a:gd name="connsiteY0" fmla="*/ 13 h 1262556"/>
              <a:gd name="connsiteX1" fmla="*/ 615950 w 1236294"/>
              <a:gd name="connsiteY1" fmla="*/ 530238 h 1262556"/>
              <a:gd name="connsiteX2" fmla="*/ 0 w 1236294"/>
              <a:gd name="connsiteY2" fmla="*/ 635013 h 1262556"/>
              <a:gd name="connsiteX3" fmla="*/ 15875 w 1236294"/>
              <a:gd name="connsiteY3" fmla="*/ 717563 h 1262556"/>
              <a:gd name="connsiteX4" fmla="*/ 555625 w 1236294"/>
              <a:gd name="connsiteY4" fmla="*/ 669938 h 1262556"/>
              <a:gd name="connsiteX5" fmla="*/ 333375 w 1236294"/>
              <a:gd name="connsiteY5" fmla="*/ 1092213 h 1262556"/>
              <a:gd name="connsiteX6" fmla="*/ 482600 w 1236294"/>
              <a:gd name="connsiteY6" fmla="*/ 1244613 h 1262556"/>
              <a:gd name="connsiteX7" fmla="*/ 717550 w 1236294"/>
              <a:gd name="connsiteY7" fmla="*/ 708038 h 1262556"/>
              <a:gd name="connsiteX8" fmla="*/ 1130300 w 1236294"/>
              <a:gd name="connsiteY8" fmla="*/ 825513 h 1262556"/>
              <a:gd name="connsiteX9" fmla="*/ 1209675 w 1236294"/>
              <a:gd name="connsiteY9" fmla="*/ 641363 h 1262556"/>
              <a:gd name="connsiteX10" fmla="*/ 746125 w 1236294"/>
              <a:gd name="connsiteY10" fmla="*/ 539763 h 1262556"/>
              <a:gd name="connsiteX11" fmla="*/ 704850 w 1236294"/>
              <a:gd name="connsiteY11" fmla="*/ 13 h 1262556"/>
              <a:gd name="connsiteX0" fmla="*/ 704850 w 1236294"/>
              <a:gd name="connsiteY0" fmla="*/ 13 h 1226456"/>
              <a:gd name="connsiteX1" fmla="*/ 615950 w 1236294"/>
              <a:gd name="connsiteY1" fmla="*/ 530238 h 1226456"/>
              <a:gd name="connsiteX2" fmla="*/ 0 w 1236294"/>
              <a:gd name="connsiteY2" fmla="*/ 635013 h 1226456"/>
              <a:gd name="connsiteX3" fmla="*/ 15875 w 1236294"/>
              <a:gd name="connsiteY3" fmla="*/ 717563 h 1226456"/>
              <a:gd name="connsiteX4" fmla="*/ 555625 w 1236294"/>
              <a:gd name="connsiteY4" fmla="*/ 669938 h 1226456"/>
              <a:gd name="connsiteX5" fmla="*/ 333375 w 1236294"/>
              <a:gd name="connsiteY5" fmla="*/ 1092213 h 1226456"/>
              <a:gd name="connsiteX6" fmla="*/ 520700 w 1236294"/>
              <a:gd name="connsiteY6" fmla="*/ 1203338 h 1226456"/>
              <a:gd name="connsiteX7" fmla="*/ 717550 w 1236294"/>
              <a:gd name="connsiteY7" fmla="*/ 708038 h 1226456"/>
              <a:gd name="connsiteX8" fmla="*/ 1130300 w 1236294"/>
              <a:gd name="connsiteY8" fmla="*/ 825513 h 1226456"/>
              <a:gd name="connsiteX9" fmla="*/ 1209675 w 1236294"/>
              <a:gd name="connsiteY9" fmla="*/ 641363 h 1226456"/>
              <a:gd name="connsiteX10" fmla="*/ 746125 w 1236294"/>
              <a:gd name="connsiteY10" fmla="*/ 539763 h 1226456"/>
              <a:gd name="connsiteX11" fmla="*/ 704850 w 1236294"/>
              <a:gd name="connsiteY11" fmla="*/ 13 h 1226456"/>
              <a:gd name="connsiteX0" fmla="*/ 704850 w 1236294"/>
              <a:gd name="connsiteY0" fmla="*/ 13 h 1226456"/>
              <a:gd name="connsiteX1" fmla="*/ 615950 w 1236294"/>
              <a:gd name="connsiteY1" fmla="*/ 530238 h 1226456"/>
              <a:gd name="connsiteX2" fmla="*/ 0 w 1236294"/>
              <a:gd name="connsiteY2" fmla="*/ 635013 h 1226456"/>
              <a:gd name="connsiteX3" fmla="*/ 15875 w 1236294"/>
              <a:gd name="connsiteY3" fmla="*/ 717563 h 1226456"/>
              <a:gd name="connsiteX4" fmla="*/ 555625 w 1236294"/>
              <a:gd name="connsiteY4" fmla="*/ 669938 h 1226456"/>
              <a:gd name="connsiteX5" fmla="*/ 333375 w 1236294"/>
              <a:gd name="connsiteY5" fmla="*/ 1092213 h 1226456"/>
              <a:gd name="connsiteX6" fmla="*/ 520700 w 1236294"/>
              <a:gd name="connsiteY6" fmla="*/ 1203338 h 1226456"/>
              <a:gd name="connsiteX7" fmla="*/ 717550 w 1236294"/>
              <a:gd name="connsiteY7" fmla="*/ 708038 h 1226456"/>
              <a:gd name="connsiteX8" fmla="*/ 1130300 w 1236294"/>
              <a:gd name="connsiteY8" fmla="*/ 825513 h 1226456"/>
              <a:gd name="connsiteX9" fmla="*/ 1209675 w 1236294"/>
              <a:gd name="connsiteY9" fmla="*/ 641363 h 1226456"/>
              <a:gd name="connsiteX10" fmla="*/ 746125 w 1236294"/>
              <a:gd name="connsiteY10" fmla="*/ 539763 h 1226456"/>
              <a:gd name="connsiteX11" fmla="*/ 704850 w 1236294"/>
              <a:gd name="connsiteY11" fmla="*/ 13 h 1226456"/>
              <a:gd name="connsiteX0" fmla="*/ 704850 w 1236294"/>
              <a:gd name="connsiteY0" fmla="*/ 13 h 1226456"/>
              <a:gd name="connsiteX1" fmla="*/ 615950 w 1236294"/>
              <a:gd name="connsiteY1" fmla="*/ 530238 h 1226456"/>
              <a:gd name="connsiteX2" fmla="*/ 0 w 1236294"/>
              <a:gd name="connsiteY2" fmla="*/ 635013 h 1226456"/>
              <a:gd name="connsiteX3" fmla="*/ 15875 w 1236294"/>
              <a:gd name="connsiteY3" fmla="*/ 717563 h 1226456"/>
              <a:gd name="connsiteX4" fmla="*/ 555625 w 1236294"/>
              <a:gd name="connsiteY4" fmla="*/ 669938 h 1226456"/>
              <a:gd name="connsiteX5" fmla="*/ 339725 w 1236294"/>
              <a:gd name="connsiteY5" fmla="*/ 1092213 h 1226456"/>
              <a:gd name="connsiteX6" fmla="*/ 520700 w 1236294"/>
              <a:gd name="connsiteY6" fmla="*/ 1203338 h 1226456"/>
              <a:gd name="connsiteX7" fmla="*/ 717550 w 1236294"/>
              <a:gd name="connsiteY7" fmla="*/ 708038 h 1226456"/>
              <a:gd name="connsiteX8" fmla="*/ 1130300 w 1236294"/>
              <a:gd name="connsiteY8" fmla="*/ 825513 h 1226456"/>
              <a:gd name="connsiteX9" fmla="*/ 1209675 w 1236294"/>
              <a:gd name="connsiteY9" fmla="*/ 641363 h 1226456"/>
              <a:gd name="connsiteX10" fmla="*/ 746125 w 1236294"/>
              <a:gd name="connsiteY10" fmla="*/ 539763 h 1226456"/>
              <a:gd name="connsiteX11" fmla="*/ 704850 w 1236294"/>
              <a:gd name="connsiteY11" fmla="*/ 13 h 1226456"/>
              <a:gd name="connsiteX0" fmla="*/ 704850 w 1236294"/>
              <a:gd name="connsiteY0" fmla="*/ 13 h 1225511"/>
              <a:gd name="connsiteX1" fmla="*/ 615950 w 1236294"/>
              <a:gd name="connsiteY1" fmla="*/ 530238 h 1225511"/>
              <a:gd name="connsiteX2" fmla="*/ 0 w 1236294"/>
              <a:gd name="connsiteY2" fmla="*/ 635013 h 1225511"/>
              <a:gd name="connsiteX3" fmla="*/ 15875 w 1236294"/>
              <a:gd name="connsiteY3" fmla="*/ 717563 h 1225511"/>
              <a:gd name="connsiteX4" fmla="*/ 555625 w 1236294"/>
              <a:gd name="connsiteY4" fmla="*/ 669938 h 1225511"/>
              <a:gd name="connsiteX5" fmla="*/ 339725 w 1236294"/>
              <a:gd name="connsiteY5" fmla="*/ 1092213 h 1225511"/>
              <a:gd name="connsiteX6" fmla="*/ 520700 w 1236294"/>
              <a:gd name="connsiteY6" fmla="*/ 1203338 h 1225511"/>
              <a:gd name="connsiteX7" fmla="*/ 717550 w 1236294"/>
              <a:gd name="connsiteY7" fmla="*/ 708038 h 1225511"/>
              <a:gd name="connsiteX8" fmla="*/ 1130300 w 1236294"/>
              <a:gd name="connsiteY8" fmla="*/ 825513 h 1225511"/>
              <a:gd name="connsiteX9" fmla="*/ 1209675 w 1236294"/>
              <a:gd name="connsiteY9" fmla="*/ 641363 h 1225511"/>
              <a:gd name="connsiteX10" fmla="*/ 746125 w 1236294"/>
              <a:gd name="connsiteY10" fmla="*/ 539763 h 1225511"/>
              <a:gd name="connsiteX11" fmla="*/ 704850 w 1236294"/>
              <a:gd name="connsiteY11" fmla="*/ 13 h 1225511"/>
              <a:gd name="connsiteX0" fmla="*/ 704850 w 1236294"/>
              <a:gd name="connsiteY0" fmla="*/ 13 h 1227786"/>
              <a:gd name="connsiteX1" fmla="*/ 615950 w 1236294"/>
              <a:gd name="connsiteY1" fmla="*/ 530238 h 1227786"/>
              <a:gd name="connsiteX2" fmla="*/ 0 w 1236294"/>
              <a:gd name="connsiteY2" fmla="*/ 635013 h 1227786"/>
              <a:gd name="connsiteX3" fmla="*/ 15875 w 1236294"/>
              <a:gd name="connsiteY3" fmla="*/ 717563 h 1227786"/>
              <a:gd name="connsiteX4" fmla="*/ 555625 w 1236294"/>
              <a:gd name="connsiteY4" fmla="*/ 669938 h 1227786"/>
              <a:gd name="connsiteX5" fmla="*/ 339725 w 1236294"/>
              <a:gd name="connsiteY5" fmla="*/ 1092213 h 1227786"/>
              <a:gd name="connsiteX6" fmla="*/ 520700 w 1236294"/>
              <a:gd name="connsiteY6" fmla="*/ 1203338 h 1227786"/>
              <a:gd name="connsiteX7" fmla="*/ 717550 w 1236294"/>
              <a:gd name="connsiteY7" fmla="*/ 708038 h 1227786"/>
              <a:gd name="connsiteX8" fmla="*/ 1130300 w 1236294"/>
              <a:gd name="connsiteY8" fmla="*/ 825513 h 1227786"/>
              <a:gd name="connsiteX9" fmla="*/ 1209675 w 1236294"/>
              <a:gd name="connsiteY9" fmla="*/ 641363 h 1227786"/>
              <a:gd name="connsiteX10" fmla="*/ 746125 w 1236294"/>
              <a:gd name="connsiteY10" fmla="*/ 539763 h 1227786"/>
              <a:gd name="connsiteX11" fmla="*/ 704850 w 1236294"/>
              <a:gd name="connsiteY11" fmla="*/ 13 h 1227786"/>
              <a:gd name="connsiteX0" fmla="*/ 704850 w 1236294"/>
              <a:gd name="connsiteY0" fmla="*/ 13 h 1227786"/>
              <a:gd name="connsiteX1" fmla="*/ 615950 w 1236294"/>
              <a:gd name="connsiteY1" fmla="*/ 530238 h 1227786"/>
              <a:gd name="connsiteX2" fmla="*/ 0 w 1236294"/>
              <a:gd name="connsiteY2" fmla="*/ 635013 h 1227786"/>
              <a:gd name="connsiteX3" fmla="*/ 15875 w 1236294"/>
              <a:gd name="connsiteY3" fmla="*/ 717563 h 1227786"/>
              <a:gd name="connsiteX4" fmla="*/ 555625 w 1236294"/>
              <a:gd name="connsiteY4" fmla="*/ 669938 h 1227786"/>
              <a:gd name="connsiteX5" fmla="*/ 349250 w 1236294"/>
              <a:gd name="connsiteY5" fmla="*/ 1092213 h 1227786"/>
              <a:gd name="connsiteX6" fmla="*/ 520700 w 1236294"/>
              <a:gd name="connsiteY6" fmla="*/ 1203338 h 1227786"/>
              <a:gd name="connsiteX7" fmla="*/ 717550 w 1236294"/>
              <a:gd name="connsiteY7" fmla="*/ 708038 h 1227786"/>
              <a:gd name="connsiteX8" fmla="*/ 1130300 w 1236294"/>
              <a:gd name="connsiteY8" fmla="*/ 825513 h 1227786"/>
              <a:gd name="connsiteX9" fmla="*/ 1209675 w 1236294"/>
              <a:gd name="connsiteY9" fmla="*/ 641363 h 1227786"/>
              <a:gd name="connsiteX10" fmla="*/ 746125 w 1236294"/>
              <a:gd name="connsiteY10" fmla="*/ 539763 h 1227786"/>
              <a:gd name="connsiteX11" fmla="*/ 704850 w 1236294"/>
              <a:gd name="connsiteY11" fmla="*/ 13 h 1227786"/>
              <a:gd name="connsiteX0" fmla="*/ 704850 w 1236294"/>
              <a:gd name="connsiteY0" fmla="*/ 13 h 1227786"/>
              <a:gd name="connsiteX1" fmla="*/ 615950 w 1236294"/>
              <a:gd name="connsiteY1" fmla="*/ 530238 h 1227786"/>
              <a:gd name="connsiteX2" fmla="*/ 0 w 1236294"/>
              <a:gd name="connsiteY2" fmla="*/ 635013 h 1227786"/>
              <a:gd name="connsiteX3" fmla="*/ 15875 w 1236294"/>
              <a:gd name="connsiteY3" fmla="*/ 717563 h 1227786"/>
              <a:gd name="connsiteX4" fmla="*/ 555625 w 1236294"/>
              <a:gd name="connsiteY4" fmla="*/ 669938 h 1227786"/>
              <a:gd name="connsiteX5" fmla="*/ 349250 w 1236294"/>
              <a:gd name="connsiteY5" fmla="*/ 1092213 h 1227786"/>
              <a:gd name="connsiteX6" fmla="*/ 520700 w 1236294"/>
              <a:gd name="connsiteY6" fmla="*/ 1203338 h 1227786"/>
              <a:gd name="connsiteX7" fmla="*/ 717550 w 1236294"/>
              <a:gd name="connsiteY7" fmla="*/ 708038 h 1227786"/>
              <a:gd name="connsiteX8" fmla="*/ 1130300 w 1236294"/>
              <a:gd name="connsiteY8" fmla="*/ 825513 h 1227786"/>
              <a:gd name="connsiteX9" fmla="*/ 1209675 w 1236294"/>
              <a:gd name="connsiteY9" fmla="*/ 641363 h 1227786"/>
              <a:gd name="connsiteX10" fmla="*/ 746125 w 1236294"/>
              <a:gd name="connsiteY10" fmla="*/ 539763 h 1227786"/>
              <a:gd name="connsiteX11" fmla="*/ 704850 w 1236294"/>
              <a:gd name="connsiteY11" fmla="*/ 13 h 1227786"/>
              <a:gd name="connsiteX0" fmla="*/ 769883 w 1301327"/>
              <a:gd name="connsiteY0" fmla="*/ 13 h 1227786"/>
              <a:gd name="connsiteX1" fmla="*/ 680983 w 1301327"/>
              <a:gd name="connsiteY1" fmla="*/ 530238 h 1227786"/>
              <a:gd name="connsiteX2" fmla="*/ 65033 w 1301327"/>
              <a:gd name="connsiteY2" fmla="*/ 635013 h 1227786"/>
              <a:gd name="connsiteX3" fmla="*/ 80908 w 1301327"/>
              <a:gd name="connsiteY3" fmla="*/ 717563 h 1227786"/>
              <a:gd name="connsiteX4" fmla="*/ 620658 w 1301327"/>
              <a:gd name="connsiteY4" fmla="*/ 669938 h 1227786"/>
              <a:gd name="connsiteX5" fmla="*/ 414283 w 1301327"/>
              <a:gd name="connsiteY5" fmla="*/ 1092213 h 1227786"/>
              <a:gd name="connsiteX6" fmla="*/ 585733 w 1301327"/>
              <a:gd name="connsiteY6" fmla="*/ 1203338 h 1227786"/>
              <a:gd name="connsiteX7" fmla="*/ 782583 w 1301327"/>
              <a:gd name="connsiteY7" fmla="*/ 708038 h 1227786"/>
              <a:gd name="connsiteX8" fmla="*/ 1195333 w 1301327"/>
              <a:gd name="connsiteY8" fmla="*/ 825513 h 1227786"/>
              <a:gd name="connsiteX9" fmla="*/ 1274708 w 1301327"/>
              <a:gd name="connsiteY9" fmla="*/ 641363 h 1227786"/>
              <a:gd name="connsiteX10" fmla="*/ 811158 w 1301327"/>
              <a:gd name="connsiteY10" fmla="*/ 539763 h 1227786"/>
              <a:gd name="connsiteX11" fmla="*/ 769883 w 1301327"/>
              <a:gd name="connsiteY11" fmla="*/ 13 h 1227786"/>
              <a:gd name="connsiteX0" fmla="*/ 749415 w 1280859"/>
              <a:gd name="connsiteY0" fmla="*/ 13 h 1227786"/>
              <a:gd name="connsiteX1" fmla="*/ 660515 w 1280859"/>
              <a:gd name="connsiteY1" fmla="*/ 530238 h 1227786"/>
              <a:gd name="connsiteX2" fmla="*/ 44565 w 1280859"/>
              <a:gd name="connsiteY2" fmla="*/ 635013 h 1227786"/>
              <a:gd name="connsiteX3" fmla="*/ 123940 w 1280859"/>
              <a:gd name="connsiteY3" fmla="*/ 720738 h 1227786"/>
              <a:gd name="connsiteX4" fmla="*/ 600190 w 1280859"/>
              <a:gd name="connsiteY4" fmla="*/ 669938 h 1227786"/>
              <a:gd name="connsiteX5" fmla="*/ 393815 w 1280859"/>
              <a:gd name="connsiteY5" fmla="*/ 1092213 h 1227786"/>
              <a:gd name="connsiteX6" fmla="*/ 565265 w 1280859"/>
              <a:gd name="connsiteY6" fmla="*/ 1203338 h 1227786"/>
              <a:gd name="connsiteX7" fmla="*/ 762115 w 1280859"/>
              <a:gd name="connsiteY7" fmla="*/ 708038 h 1227786"/>
              <a:gd name="connsiteX8" fmla="*/ 1174865 w 1280859"/>
              <a:gd name="connsiteY8" fmla="*/ 825513 h 1227786"/>
              <a:gd name="connsiteX9" fmla="*/ 1254240 w 1280859"/>
              <a:gd name="connsiteY9" fmla="*/ 641363 h 1227786"/>
              <a:gd name="connsiteX10" fmla="*/ 790690 w 1280859"/>
              <a:gd name="connsiteY10" fmla="*/ 539763 h 1227786"/>
              <a:gd name="connsiteX11" fmla="*/ 749415 w 1280859"/>
              <a:gd name="connsiteY11" fmla="*/ 13 h 1227786"/>
              <a:gd name="connsiteX0" fmla="*/ 675649 w 1207093"/>
              <a:gd name="connsiteY0" fmla="*/ 13 h 1227786"/>
              <a:gd name="connsiteX1" fmla="*/ 586749 w 1207093"/>
              <a:gd name="connsiteY1" fmla="*/ 530238 h 1227786"/>
              <a:gd name="connsiteX2" fmla="*/ 81924 w 1207093"/>
              <a:gd name="connsiteY2" fmla="*/ 600088 h 1227786"/>
              <a:gd name="connsiteX3" fmla="*/ 50174 w 1207093"/>
              <a:gd name="connsiteY3" fmla="*/ 720738 h 1227786"/>
              <a:gd name="connsiteX4" fmla="*/ 526424 w 1207093"/>
              <a:gd name="connsiteY4" fmla="*/ 669938 h 1227786"/>
              <a:gd name="connsiteX5" fmla="*/ 320049 w 1207093"/>
              <a:gd name="connsiteY5" fmla="*/ 1092213 h 1227786"/>
              <a:gd name="connsiteX6" fmla="*/ 491499 w 1207093"/>
              <a:gd name="connsiteY6" fmla="*/ 1203338 h 1227786"/>
              <a:gd name="connsiteX7" fmla="*/ 688349 w 1207093"/>
              <a:gd name="connsiteY7" fmla="*/ 708038 h 1227786"/>
              <a:gd name="connsiteX8" fmla="*/ 1101099 w 1207093"/>
              <a:gd name="connsiteY8" fmla="*/ 825513 h 1227786"/>
              <a:gd name="connsiteX9" fmla="*/ 1180474 w 1207093"/>
              <a:gd name="connsiteY9" fmla="*/ 641363 h 1227786"/>
              <a:gd name="connsiteX10" fmla="*/ 716924 w 1207093"/>
              <a:gd name="connsiteY10" fmla="*/ 539763 h 1227786"/>
              <a:gd name="connsiteX11" fmla="*/ 675649 w 1207093"/>
              <a:gd name="connsiteY11" fmla="*/ 13 h 1227786"/>
              <a:gd name="connsiteX0" fmla="*/ 710106 w 1241550"/>
              <a:gd name="connsiteY0" fmla="*/ 13 h 1227786"/>
              <a:gd name="connsiteX1" fmla="*/ 621206 w 1241550"/>
              <a:gd name="connsiteY1" fmla="*/ 530238 h 1227786"/>
              <a:gd name="connsiteX2" fmla="*/ 116381 w 1241550"/>
              <a:gd name="connsiteY2" fmla="*/ 600088 h 1227786"/>
              <a:gd name="connsiteX3" fmla="*/ 33831 w 1241550"/>
              <a:gd name="connsiteY3" fmla="*/ 720738 h 1227786"/>
              <a:gd name="connsiteX4" fmla="*/ 560881 w 1241550"/>
              <a:gd name="connsiteY4" fmla="*/ 669938 h 1227786"/>
              <a:gd name="connsiteX5" fmla="*/ 354506 w 1241550"/>
              <a:gd name="connsiteY5" fmla="*/ 1092213 h 1227786"/>
              <a:gd name="connsiteX6" fmla="*/ 525956 w 1241550"/>
              <a:gd name="connsiteY6" fmla="*/ 1203338 h 1227786"/>
              <a:gd name="connsiteX7" fmla="*/ 722806 w 1241550"/>
              <a:gd name="connsiteY7" fmla="*/ 708038 h 1227786"/>
              <a:gd name="connsiteX8" fmla="*/ 1135556 w 1241550"/>
              <a:gd name="connsiteY8" fmla="*/ 825513 h 1227786"/>
              <a:gd name="connsiteX9" fmla="*/ 1214931 w 1241550"/>
              <a:gd name="connsiteY9" fmla="*/ 641363 h 1227786"/>
              <a:gd name="connsiteX10" fmla="*/ 751381 w 1241550"/>
              <a:gd name="connsiteY10" fmla="*/ 539763 h 1227786"/>
              <a:gd name="connsiteX11" fmla="*/ 710106 w 1241550"/>
              <a:gd name="connsiteY11" fmla="*/ 13 h 1227786"/>
              <a:gd name="connsiteX0" fmla="*/ 710106 w 1241550"/>
              <a:gd name="connsiteY0" fmla="*/ 13 h 1227786"/>
              <a:gd name="connsiteX1" fmla="*/ 621206 w 1241550"/>
              <a:gd name="connsiteY1" fmla="*/ 530238 h 1227786"/>
              <a:gd name="connsiteX2" fmla="*/ 116381 w 1241550"/>
              <a:gd name="connsiteY2" fmla="*/ 600088 h 1227786"/>
              <a:gd name="connsiteX3" fmla="*/ 33831 w 1241550"/>
              <a:gd name="connsiteY3" fmla="*/ 720738 h 1227786"/>
              <a:gd name="connsiteX4" fmla="*/ 560881 w 1241550"/>
              <a:gd name="connsiteY4" fmla="*/ 669938 h 1227786"/>
              <a:gd name="connsiteX5" fmla="*/ 354506 w 1241550"/>
              <a:gd name="connsiteY5" fmla="*/ 1092213 h 1227786"/>
              <a:gd name="connsiteX6" fmla="*/ 525956 w 1241550"/>
              <a:gd name="connsiteY6" fmla="*/ 1203338 h 1227786"/>
              <a:gd name="connsiteX7" fmla="*/ 722806 w 1241550"/>
              <a:gd name="connsiteY7" fmla="*/ 708038 h 1227786"/>
              <a:gd name="connsiteX8" fmla="*/ 1135556 w 1241550"/>
              <a:gd name="connsiteY8" fmla="*/ 825513 h 1227786"/>
              <a:gd name="connsiteX9" fmla="*/ 1214931 w 1241550"/>
              <a:gd name="connsiteY9" fmla="*/ 641363 h 1227786"/>
              <a:gd name="connsiteX10" fmla="*/ 751381 w 1241550"/>
              <a:gd name="connsiteY10" fmla="*/ 539763 h 1227786"/>
              <a:gd name="connsiteX11" fmla="*/ 710106 w 1241550"/>
              <a:gd name="connsiteY11" fmla="*/ 13 h 1227786"/>
              <a:gd name="connsiteX0" fmla="*/ 710106 w 1241550"/>
              <a:gd name="connsiteY0" fmla="*/ 13 h 1227786"/>
              <a:gd name="connsiteX1" fmla="*/ 621206 w 1241550"/>
              <a:gd name="connsiteY1" fmla="*/ 530238 h 1227786"/>
              <a:gd name="connsiteX2" fmla="*/ 116381 w 1241550"/>
              <a:gd name="connsiteY2" fmla="*/ 600088 h 1227786"/>
              <a:gd name="connsiteX3" fmla="*/ 33831 w 1241550"/>
              <a:gd name="connsiteY3" fmla="*/ 720738 h 1227786"/>
              <a:gd name="connsiteX4" fmla="*/ 560881 w 1241550"/>
              <a:gd name="connsiteY4" fmla="*/ 669938 h 1227786"/>
              <a:gd name="connsiteX5" fmla="*/ 354506 w 1241550"/>
              <a:gd name="connsiteY5" fmla="*/ 1092213 h 1227786"/>
              <a:gd name="connsiteX6" fmla="*/ 525956 w 1241550"/>
              <a:gd name="connsiteY6" fmla="*/ 1203338 h 1227786"/>
              <a:gd name="connsiteX7" fmla="*/ 722806 w 1241550"/>
              <a:gd name="connsiteY7" fmla="*/ 708038 h 1227786"/>
              <a:gd name="connsiteX8" fmla="*/ 1135556 w 1241550"/>
              <a:gd name="connsiteY8" fmla="*/ 825513 h 1227786"/>
              <a:gd name="connsiteX9" fmla="*/ 1214931 w 1241550"/>
              <a:gd name="connsiteY9" fmla="*/ 641363 h 1227786"/>
              <a:gd name="connsiteX10" fmla="*/ 751381 w 1241550"/>
              <a:gd name="connsiteY10" fmla="*/ 539763 h 1227786"/>
              <a:gd name="connsiteX11" fmla="*/ 710106 w 1241550"/>
              <a:gd name="connsiteY11" fmla="*/ 13 h 122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1550" h="1227786">
                <a:moveTo>
                  <a:pt x="710106" y="13"/>
                </a:moveTo>
                <a:cubicBezTo>
                  <a:pt x="647135" y="1601"/>
                  <a:pt x="640256" y="433930"/>
                  <a:pt x="621206" y="530238"/>
                </a:cubicBezTo>
                <a:cubicBezTo>
                  <a:pt x="452931" y="553521"/>
                  <a:pt x="216394" y="568867"/>
                  <a:pt x="116381" y="600088"/>
                </a:cubicBezTo>
                <a:cubicBezTo>
                  <a:pt x="16368" y="631309"/>
                  <a:pt x="-40252" y="709096"/>
                  <a:pt x="33831" y="720738"/>
                </a:cubicBezTo>
                <a:cubicBezTo>
                  <a:pt x="107914" y="732380"/>
                  <a:pt x="505318" y="607496"/>
                  <a:pt x="560881" y="669938"/>
                </a:cubicBezTo>
                <a:cubicBezTo>
                  <a:pt x="567231" y="751430"/>
                  <a:pt x="382552" y="987438"/>
                  <a:pt x="354506" y="1092213"/>
                </a:cubicBezTo>
                <a:cubicBezTo>
                  <a:pt x="326460" y="1196988"/>
                  <a:pt x="464573" y="1267367"/>
                  <a:pt x="525956" y="1203338"/>
                </a:cubicBezTo>
                <a:cubicBezTo>
                  <a:pt x="587339" y="1139309"/>
                  <a:pt x="687881" y="796938"/>
                  <a:pt x="722806" y="708038"/>
                </a:cubicBezTo>
                <a:cubicBezTo>
                  <a:pt x="818585" y="702746"/>
                  <a:pt x="1053535" y="836625"/>
                  <a:pt x="1135556" y="825513"/>
                </a:cubicBezTo>
                <a:cubicBezTo>
                  <a:pt x="1217577" y="814401"/>
                  <a:pt x="1278960" y="688988"/>
                  <a:pt x="1214931" y="641363"/>
                </a:cubicBezTo>
                <a:cubicBezTo>
                  <a:pt x="1150902" y="593738"/>
                  <a:pt x="851923" y="523359"/>
                  <a:pt x="751381" y="539763"/>
                </a:cubicBezTo>
                <a:cubicBezTo>
                  <a:pt x="815939" y="137067"/>
                  <a:pt x="773077" y="-1575"/>
                  <a:pt x="710106" y="13"/>
                </a:cubicBezTo>
                <a:close/>
              </a:path>
            </a:pathLst>
          </a:cu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 rot="18938737" flipH="1">
            <a:off x="8423134" y="1281687"/>
            <a:ext cx="460233" cy="455131"/>
          </a:xfrm>
          <a:custGeom>
            <a:avLst/>
            <a:gdLst>
              <a:gd name="connsiteX0" fmla="*/ 676275 w 1231900"/>
              <a:gd name="connsiteY0" fmla="*/ 0 h 1241425"/>
              <a:gd name="connsiteX1" fmla="*/ 615950 w 1231900"/>
              <a:gd name="connsiteY1" fmla="*/ 527050 h 1241425"/>
              <a:gd name="connsiteX2" fmla="*/ 0 w 1231900"/>
              <a:gd name="connsiteY2" fmla="*/ 631825 h 1241425"/>
              <a:gd name="connsiteX3" fmla="*/ 15875 w 1231900"/>
              <a:gd name="connsiteY3" fmla="*/ 714375 h 1241425"/>
              <a:gd name="connsiteX4" fmla="*/ 555625 w 1231900"/>
              <a:gd name="connsiteY4" fmla="*/ 666750 h 1241425"/>
              <a:gd name="connsiteX5" fmla="*/ 333375 w 1231900"/>
              <a:gd name="connsiteY5" fmla="*/ 1089025 h 1241425"/>
              <a:gd name="connsiteX6" fmla="*/ 482600 w 1231900"/>
              <a:gd name="connsiteY6" fmla="*/ 1241425 h 1241425"/>
              <a:gd name="connsiteX7" fmla="*/ 717550 w 1231900"/>
              <a:gd name="connsiteY7" fmla="*/ 704850 h 1241425"/>
              <a:gd name="connsiteX8" fmla="*/ 1174750 w 1231900"/>
              <a:gd name="connsiteY8" fmla="*/ 815975 h 1241425"/>
              <a:gd name="connsiteX9" fmla="*/ 1231900 w 1231900"/>
              <a:gd name="connsiteY9" fmla="*/ 641350 h 1241425"/>
              <a:gd name="connsiteX10" fmla="*/ 742950 w 1231900"/>
              <a:gd name="connsiteY10" fmla="*/ 542925 h 1241425"/>
              <a:gd name="connsiteX11" fmla="*/ 676275 w 1231900"/>
              <a:gd name="connsiteY11" fmla="*/ 0 h 1241425"/>
              <a:gd name="connsiteX0" fmla="*/ 676275 w 1231900"/>
              <a:gd name="connsiteY0" fmla="*/ 0 h 1241425"/>
              <a:gd name="connsiteX1" fmla="*/ 615950 w 1231900"/>
              <a:gd name="connsiteY1" fmla="*/ 527050 h 1241425"/>
              <a:gd name="connsiteX2" fmla="*/ 0 w 1231900"/>
              <a:gd name="connsiteY2" fmla="*/ 631825 h 1241425"/>
              <a:gd name="connsiteX3" fmla="*/ 15875 w 1231900"/>
              <a:gd name="connsiteY3" fmla="*/ 714375 h 1241425"/>
              <a:gd name="connsiteX4" fmla="*/ 555625 w 1231900"/>
              <a:gd name="connsiteY4" fmla="*/ 666750 h 1241425"/>
              <a:gd name="connsiteX5" fmla="*/ 333375 w 1231900"/>
              <a:gd name="connsiteY5" fmla="*/ 1089025 h 1241425"/>
              <a:gd name="connsiteX6" fmla="*/ 482600 w 1231900"/>
              <a:gd name="connsiteY6" fmla="*/ 1241425 h 1241425"/>
              <a:gd name="connsiteX7" fmla="*/ 717550 w 1231900"/>
              <a:gd name="connsiteY7" fmla="*/ 704850 h 1241425"/>
              <a:gd name="connsiteX8" fmla="*/ 1174750 w 1231900"/>
              <a:gd name="connsiteY8" fmla="*/ 815975 h 1241425"/>
              <a:gd name="connsiteX9" fmla="*/ 1231900 w 1231900"/>
              <a:gd name="connsiteY9" fmla="*/ 641350 h 1241425"/>
              <a:gd name="connsiteX10" fmla="*/ 746125 w 1231900"/>
              <a:gd name="connsiteY10" fmla="*/ 536575 h 1241425"/>
              <a:gd name="connsiteX11" fmla="*/ 676275 w 1231900"/>
              <a:gd name="connsiteY11" fmla="*/ 0 h 1241425"/>
              <a:gd name="connsiteX0" fmla="*/ 704850 w 1231900"/>
              <a:gd name="connsiteY0" fmla="*/ 0 h 1244600"/>
              <a:gd name="connsiteX1" fmla="*/ 615950 w 1231900"/>
              <a:gd name="connsiteY1" fmla="*/ 530225 h 1244600"/>
              <a:gd name="connsiteX2" fmla="*/ 0 w 1231900"/>
              <a:gd name="connsiteY2" fmla="*/ 635000 h 1244600"/>
              <a:gd name="connsiteX3" fmla="*/ 15875 w 1231900"/>
              <a:gd name="connsiteY3" fmla="*/ 717550 h 1244600"/>
              <a:gd name="connsiteX4" fmla="*/ 555625 w 1231900"/>
              <a:gd name="connsiteY4" fmla="*/ 669925 h 1244600"/>
              <a:gd name="connsiteX5" fmla="*/ 333375 w 1231900"/>
              <a:gd name="connsiteY5" fmla="*/ 1092200 h 1244600"/>
              <a:gd name="connsiteX6" fmla="*/ 482600 w 1231900"/>
              <a:gd name="connsiteY6" fmla="*/ 1244600 h 1244600"/>
              <a:gd name="connsiteX7" fmla="*/ 717550 w 1231900"/>
              <a:gd name="connsiteY7" fmla="*/ 708025 h 1244600"/>
              <a:gd name="connsiteX8" fmla="*/ 1174750 w 1231900"/>
              <a:gd name="connsiteY8" fmla="*/ 819150 h 1244600"/>
              <a:gd name="connsiteX9" fmla="*/ 1231900 w 1231900"/>
              <a:gd name="connsiteY9" fmla="*/ 644525 h 1244600"/>
              <a:gd name="connsiteX10" fmla="*/ 746125 w 1231900"/>
              <a:gd name="connsiteY10" fmla="*/ 539750 h 1244600"/>
              <a:gd name="connsiteX11" fmla="*/ 704850 w 1231900"/>
              <a:gd name="connsiteY11" fmla="*/ 0 h 1244600"/>
              <a:gd name="connsiteX0" fmla="*/ 704850 w 1231900"/>
              <a:gd name="connsiteY0" fmla="*/ 0 h 1244600"/>
              <a:gd name="connsiteX1" fmla="*/ 615950 w 1231900"/>
              <a:gd name="connsiteY1" fmla="*/ 530225 h 1244600"/>
              <a:gd name="connsiteX2" fmla="*/ 0 w 1231900"/>
              <a:gd name="connsiteY2" fmla="*/ 635000 h 1244600"/>
              <a:gd name="connsiteX3" fmla="*/ 15875 w 1231900"/>
              <a:gd name="connsiteY3" fmla="*/ 717550 h 1244600"/>
              <a:gd name="connsiteX4" fmla="*/ 555625 w 1231900"/>
              <a:gd name="connsiteY4" fmla="*/ 669925 h 1244600"/>
              <a:gd name="connsiteX5" fmla="*/ 333375 w 1231900"/>
              <a:gd name="connsiteY5" fmla="*/ 1092200 h 1244600"/>
              <a:gd name="connsiteX6" fmla="*/ 482600 w 1231900"/>
              <a:gd name="connsiteY6" fmla="*/ 1244600 h 1244600"/>
              <a:gd name="connsiteX7" fmla="*/ 717550 w 1231900"/>
              <a:gd name="connsiteY7" fmla="*/ 708025 h 1244600"/>
              <a:gd name="connsiteX8" fmla="*/ 1174750 w 1231900"/>
              <a:gd name="connsiteY8" fmla="*/ 819150 h 1244600"/>
              <a:gd name="connsiteX9" fmla="*/ 1231900 w 1231900"/>
              <a:gd name="connsiteY9" fmla="*/ 644525 h 1244600"/>
              <a:gd name="connsiteX10" fmla="*/ 746125 w 1231900"/>
              <a:gd name="connsiteY10" fmla="*/ 539750 h 1244600"/>
              <a:gd name="connsiteX11" fmla="*/ 704850 w 1231900"/>
              <a:gd name="connsiteY11" fmla="*/ 0 h 1244600"/>
              <a:gd name="connsiteX0" fmla="*/ 704850 w 1231900"/>
              <a:gd name="connsiteY0" fmla="*/ 4 h 1244604"/>
              <a:gd name="connsiteX1" fmla="*/ 615950 w 1231900"/>
              <a:gd name="connsiteY1" fmla="*/ 530229 h 1244604"/>
              <a:gd name="connsiteX2" fmla="*/ 0 w 1231900"/>
              <a:gd name="connsiteY2" fmla="*/ 635004 h 1244604"/>
              <a:gd name="connsiteX3" fmla="*/ 15875 w 1231900"/>
              <a:gd name="connsiteY3" fmla="*/ 717554 h 1244604"/>
              <a:gd name="connsiteX4" fmla="*/ 555625 w 1231900"/>
              <a:gd name="connsiteY4" fmla="*/ 669929 h 1244604"/>
              <a:gd name="connsiteX5" fmla="*/ 333375 w 1231900"/>
              <a:gd name="connsiteY5" fmla="*/ 1092204 h 1244604"/>
              <a:gd name="connsiteX6" fmla="*/ 482600 w 1231900"/>
              <a:gd name="connsiteY6" fmla="*/ 1244604 h 1244604"/>
              <a:gd name="connsiteX7" fmla="*/ 717550 w 1231900"/>
              <a:gd name="connsiteY7" fmla="*/ 708029 h 1244604"/>
              <a:gd name="connsiteX8" fmla="*/ 1174750 w 1231900"/>
              <a:gd name="connsiteY8" fmla="*/ 819154 h 1244604"/>
              <a:gd name="connsiteX9" fmla="*/ 1231900 w 1231900"/>
              <a:gd name="connsiteY9" fmla="*/ 644529 h 1244604"/>
              <a:gd name="connsiteX10" fmla="*/ 746125 w 1231900"/>
              <a:gd name="connsiteY10" fmla="*/ 539754 h 1244604"/>
              <a:gd name="connsiteX11" fmla="*/ 704850 w 1231900"/>
              <a:gd name="connsiteY11" fmla="*/ 4 h 1244604"/>
              <a:gd name="connsiteX0" fmla="*/ 704850 w 1231900"/>
              <a:gd name="connsiteY0" fmla="*/ 4 h 1244604"/>
              <a:gd name="connsiteX1" fmla="*/ 615950 w 1231900"/>
              <a:gd name="connsiteY1" fmla="*/ 530229 h 1244604"/>
              <a:gd name="connsiteX2" fmla="*/ 0 w 1231900"/>
              <a:gd name="connsiteY2" fmla="*/ 635004 h 1244604"/>
              <a:gd name="connsiteX3" fmla="*/ 15875 w 1231900"/>
              <a:gd name="connsiteY3" fmla="*/ 717554 h 1244604"/>
              <a:gd name="connsiteX4" fmla="*/ 555625 w 1231900"/>
              <a:gd name="connsiteY4" fmla="*/ 669929 h 1244604"/>
              <a:gd name="connsiteX5" fmla="*/ 333375 w 1231900"/>
              <a:gd name="connsiteY5" fmla="*/ 1092204 h 1244604"/>
              <a:gd name="connsiteX6" fmla="*/ 482600 w 1231900"/>
              <a:gd name="connsiteY6" fmla="*/ 1244604 h 1244604"/>
              <a:gd name="connsiteX7" fmla="*/ 717550 w 1231900"/>
              <a:gd name="connsiteY7" fmla="*/ 708029 h 1244604"/>
              <a:gd name="connsiteX8" fmla="*/ 1174750 w 1231900"/>
              <a:gd name="connsiteY8" fmla="*/ 819154 h 1244604"/>
              <a:gd name="connsiteX9" fmla="*/ 1231900 w 1231900"/>
              <a:gd name="connsiteY9" fmla="*/ 644529 h 1244604"/>
              <a:gd name="connsiteX10" fmla="*/ 746125 w 1231900"/>
              <a:gd name="connsiteY10" fmla="*/ 539754 h 1244604"/>
              <a:gd name="connsiteX11" fmla="*/ 704850 w 1231900"/>
              <a:gd name="connsiteY11" fmla="*/ 4 h 1244604"/>
              <a:gd name="connsiteX0" fmla="*/ 704850 w 1231900"/>
              <a:gd name="connsiteY0" fmla="*/ 4 h 1244604"/>
              <a:gd name="connsiteX1" fmla="*/ 615950 w 1231900"/>
              <a:gd name="connsiteY1" fmla="*/ 530229 h 1244604"/>
              <a:gd name="connsiteX2" fmla="*/ 0 w 1231900"/>
              <a:gd name="connsiteY2" fmla="*/ 635004 h 1244604"/>
              <a:gd name="connsiteX3" fmla="*/ 15875 w 1231900"/>
              <a:gd name="connsiteY3" fmla="*/ 717554 h 1244604"/>
              <a:gd name="connsiteX4" fmla="*/ 555625 w 1231900"/>
              <a:gd name="connsiteY4" fmla="*/ 669929 h 1244604"/>
              <a:gd name="connsiteX5" fmla="*/ 333375 w 1231900"/>
              <a:gd name="connsiteY5" fmla="*/ 1092204 h 1244604"/>
              <a:gd name="connsiteX6" fmla="*/ 482600 w 1231900"/>
              <a:gd name="connsiteY6" fmla="*/ 1244604 h 1244604"/>
              <a:gd name="connsiteX7" fmla="*/ 717550 w 1231900"/>
              <a:gd name="connsiteY7" fmla="*/ 708029 h 1244604"/>
              <a:gd name="connsiteX8" fmla="*/ 1174750 w 1231900"/>
              <a:gd name="connsiteY8" fmla="*/ 819154 h 1244604"/>
              <a:gd name="connsiteX9" fmla="*/ 1231900 w 1231900"/>
              <a:gd name="connsiteY9" fmla="*/ 644529 h 1244604"/>
              <a:gd name="connsiteX10" fmla="*/ 746125 w 1231900"/>
              <a:gd name="connsiteY10" fmla="*/ 539754 h 1244604"/>
              <a:gd name="connsiteX11" fmla="*/ 704850 w 1231900"/>
              <a:gd name="connsiteY11" fmla="*/ 4 h 1244604"/>
              <a:gd name="connsiteX0" fmla="*/ 704850 w 1231900"/>
              <a:gd name="connsiteY0" fmla="*/ 4 h 1244604"/>
              <a:gd name="connsiteX1" fmla="*/ 615950 w 1231900"/>
              <a:gd name="connsiteY1" fmla="*/ 530229 h 1244604"/>
              <a:gd name="connsiteX2" fmla="*/ 0 w 1231900"/>
              <a:gd name="connsiteY2" fmla="*/ 635004 h 1244604"/>
              <a:gd name="connsiteX3" fmla="*/ 15875 w 1231900"/>
              <a:gd name="connsiteY3" fmla="*/ 717554 h 1244604"/>
              <a:gd name="connsiteX4" fmla="*/ 555625 w 1231900"/>
              <a:gd name="connsiteY4" fmla="*/ 669929 h 1244604"/>
              <a:gd name="connsiteX5" fmla="*/ 333375 w 1231900"/>
              <a:gd name="connsiteY5" fmla="*/ 1092204 h 1244604"/>
              <a:gd name="connsiteX6" fmla="*/ 482600 w 1231900"/>
              <a:gd name="connsiteY6" fmla="*/ 1244604 h 1244604"/>
              <a:gd name="connsiteX7" fmla="*/ 717550 w 1231900"/>
              <a:gd name="connsiteY7" fmla="*/ 708029 h 1244604"/>
              <a:gd name="connsiteX8" fmla="*/ 1174750 w 1231900"/>
              <a:gd name="connsiteY8" fmla="*/ 819154 h 1244604"/>
              <a:gd name="connsiteX9" fmla="*/ 1231900 w 1231900"/>
              <a:gd name="connsiteY9" fmla="*/ 644529 h 1244604"/>
              <a:gd name="connsiteX10" fmla="*/ 746125 w 1231900"/>
              <a:gd name="connsiteY10" fmla="*/ 539754 h 1244604"/>
              <a:gd name="connsiteX11" fmla="*/ 704850 w 1231900"/>
              <a:gd name="connsiteY11" fmla="*/ 4 h 1244604"/>
              <a:gd name="connsiteX0" fmla="*/ 704850 w 1231900"/>
              <a:gd name="connsiteY0" fmla="*/ 13 h 1244613"/>
              <a:gd name="connsiteX1" fmla="*/ 615950 w 1231900"/>
              <a:gd name="connsiteY1" fmla="*/ 530238 h 1244613"/>
              <a:gd name="connsiteX2" fmla="*/ 0 w 1231900"/>
              <a:gd name="connsiteY2" fmla="*/ 635013 h 1244613"/>
              <a:gd name="connsiteX3" fmla="*/ 15875 w 1231900"/>
              <a:gd name="connsiteY3" fmla="*/ 717563 h 1244613"/>
              <a:gd name="connsiteX4" fmla="*/ 555625 w 1231900"/>
              <a:gd name="connsiteY4" fmla="*/ 669938 h 1244613"/>
              <a:gd name="connsiteX5" fmla="*/ 333375 w 1231900"/>
              <a:gd name="connsiteY5" fmla="*/ 1092213 h 1244613"/>
              <a:gd name="connsiteX6" fmla="*/ 482600 w 1231900"/>
              <a:gd name="connsiteY6" fmla="*/ 1244613 h 1244613"/>
              <a:gd name="connsiteX7" fmla="*/ 717550 w 1231900"/>
              <a:gd name="connsiteY7" fmla="*/ 708038 h 1244613"/>
              <a:gd name="connsiteX8" fmla="*/ 1174750 w 1231900"/>
              <a:gd name="connsiteY8" fmla="*/ 819163 h 1244613"/>
              <a:gd name="connsiteX9" fmla="*/ 1231900 w 1231900"/>
              <a:gd name="connsiteY9" fmla="*/ 644538 h 1244613"/>
              <a:gd name="connsiteX10" fmla="*/ 746125 w 1231900"/>
              <a:gd name="connsiteY10" fmla="*/ 539763 h 1244613"/>
              <a:gd name="connsiteX11" fmla="*/ 704850 w 1231900"/>
              <a:gd name="connsiteY11" fmla="*/ 13 h 1244613"/>
              <a:gd name="connsiteX0" fmla="*/ 704850 w 1231900"/>
              <a:gd name="connsiteY0" fmla="*/ 13 h 1244613"/>
              <a:gd name="connsiteX1" fmla="*/ 615950 w 1231900"/>
              <a:gd name="connsiteY1" fmla="*/ 530238 h 1244613"/>
              <a:gd name="connsiteX2" fmla="*/ 0 w 1231900"/>
              <a:gd name="connsiteY2" fmla="*/ 635013 h 1244613"/>
              <a:gd name="connsiteX3" fmla="*/ 15875 w 1231900"/>
              <a:gd name="connsiteY3" fmla="*/ 717563 h 1244613"/>
              <a:gd name="connsiteX4" fmla="*/ 555625 w 1231900"/>
              <a:gd name="connsiteY4" fmla="*/ 669938 h 1244613"/>
              <a:gd name="connsiteX5" fmla="*/ 333375 w 1231900"/>
              <a:gd name="connsiteY5" fmla="*/ 1092213 h 1244613"/>
              <a:gd name="connsiteX6" fmla="*/ 482600 w 1231900"/>
              <a:gd name="connsiteY6" fmla="*/ 1244613 h 1244613"/>
              <a:gd name="connsiteX7" fmla="*/ 717550 w 1231900"/>
              <a:gd name="connsiteY7" fmla="*/ 708038 h 1244613"/>
              <a:gd name="connsiteX8" fmla="*/ 1174750 w 1231900"/>
              <a:gd name="connsiteY8" fmla="*/ 819163 h 1244613"/>
              <a:gd name="connsiteX9" fmla="*/ 1231900 w 1231900"/>
              <a:gd name="connsiteY9" fmla="*/ 644538 h 1244613"/>
              <a:gd name="connsiteX10" fmla="*/ 746125 w 1231900"/>
              <a:gd name="connsiteY10" fmla="*/ 539763 h 1244613"/>
              <a:gd name="connsiteX11" fmla="*/ 704850 w 1231900"/>
              <a:gd name="connsiteY11" fmla="*/ 13 h 1244613"/>
              <a:gd name="connsiteX0" fmla="*/ 704850 w 1267967"/>
              <a:gd name="connsiteY0" fmla="*/ 13 h 1244613"/>
              <a:gd name="connsiteX1" fmla="*/ 615950 w 1267967"/>
              <a:gd name="connsiteY1" fmla="*/ 530238 h 1244613"/>
              <a:gd name="connsiteX2" fmla="*/ 0 w 1267967"/>
              <a:gd name="connsiteY2" fmla="*/ 635013 h 1244613"/>
              <a:gd name="connsiteX3" fmla="*/ 15875 w 1267967"/>
              <a:gd name="connsiteY3" fmla="*/ 717563 h 1244613"/>
              <a:gd name="connsiteX4" fmla="*/ 555625 w 1267967"/>
              <a:gd name="connsiteY4" fmla="*/ 669938 h 1244613"/>
              <a:gd name="connsiteX5" fmla="*/ 333375 w 1267967"/>
              <a:gd name="connsiteY5" fmla="*/ 1092213 h 1244613"/>
              <a:gd name="connsiteX6" fmla="*/ 482600 w 1267967"/>
              <a:gd name="connsiteY6" fmla="*/ 1244613 h 1244613"/>
              <a:gd name="connsiteX7" fmla="*/ 717550 w 1267967"/>
              <a:gd name="connsiteY7" fmla="*/ 708038 h 1244613"/>
              <a:gd name="connsiteX8" fmla="*/ 1174750 w 1267967"/>
              <a:gd name="connsiteY8" fmla="*/ 819163 h 1244613"/>
              <a:gd name="connsiteX9" fmla="*/ 1231900 w 1267967"/>
              <a:gd name="connsiteY9" fmla="*/ 644538 h 1244613"/>
              <a:gd name="connsiteX10" fmla="*/ 746125 w 1267967"/>
              <a:gd name="connsiteY10" fmla="*/ 539763 h 1244613"/>
              <a:gd name="connsiteX11" fmla="*/ 704850 w 1267967"/>
              <a:gd name="connsiteY11" fmla="*/ 13 h 1244613"/>
              <a:gd name="connsiteX0" fmla="*/ 704850 w 1240109"/>
              <a:gd name="connsiteY0" fmla="*/ 13 h 1244613"/>
              <a:gd name="connsiteX1" fmla="*/ 615950 w 1240109"/>
              <a:gd name="connsiteY1" fmla="*/ 530238 h 1244613"/>
              <a:gd name="connsiteX2" fmla="*/ 0 w 1240109"/>
              <a:gd name="connsiteY2" fmla="*/ 635013 h 1244613"/>
              <a:gd name="connsiteX3" fmla="*/ 15875 w 1240109"/>
              <a:gd name="connsiteY3" fmla="*/ 717563 h 1244613"/>
              <a:gd name="connsiteX4" fmla="*/ 555625 w 1240109"/>
              <a:gd name="connsiteY4" fmla="*/ 669938 h 1244613"/>
              <a:gd name="connsiteX5" fmla="*/ 333375 w 1240109"/>
              <a:gd name="connsiteY5" fmla="*/ 1092213 h 1244613"/>
              <a:gd name="connsiteX6" fmla="*/ 482600 w 1240109"/>
              <a:gd name="connsiteY6" fmla="*/ 1244613 h 1244613"/>
              <a:gd name="connsiteX7" fmla="*/ 717550 w 1240109"/>
              <a:gd name="connsiteY7" fmla="*/ 708038 h 1244613"/>
              <a:gd name="connsiteX8" fmla="*/ 1174750 w 1240109"/>
              <a:gd name="connsiteY8" fmla="*/ 819163 h 1244613"/>
              <a:gd name="connsiteX9" fmla="*/ 1187450 w 1240109"/>
              <a:gd name="connsiteY9" fmla="*/ 615963 h 1244613"/>
              <a:gd name="connsiteX10" fmla="*/ 746125 w 1240109"/>
              <a:gd name="connsiteY10" fmla="*/ 539763 h 1244613"/>
              <a:gd name="connsiteX11" fmla="*/ 704850 w 1240109"/>
              <a:gd name="connsiteY11" fmla="*/ 13 h 1244613"/>
              <a:gd name="connsiteX0" fmla="*/ 704850 w 1240109"/>
              <a:gd name="connsiteY0" fmla="*/ 13 h 1244613"/>
              <a:gd name="connsiteX1" fmla="*/ 615950 w 1240109"/>
              <a:gd name="connsiteY1" fmla="*/ 530238 h 1244613"/>
              <a:gd name="connsiteX2" fmla="*/ 0 w 1240109"/>
              <a:gd name="connsiteY2" fmla="*/ 635013 h 1244613"/>
              <a:gd name="connsiteX3" fmla="*/ 15875 w 1240109"/>
              <a:gd name="connsiteY3" fmla="*/ 717563 h 1244613"/>
              <a:gd name="connsiteX4" fmla="*/ 555625 w 1240109"/>
              <a:gd name="connsiteY4" fmla="*/ 669938 h 1244613"/>
              <a:gd name="connsiteX5" fmla="*/ 333375 w 1240109"/>
              <a:gd name="connsiteY5" fmla="*/ 1092213 h 1244613"/>
              <a:gd name="connsiteX6" fmla="*/ 482600 w 1240109"/>
              <a:gd name="connsiteY6" fmla="*/ 1244613 h 1244613"/>
              <a:gd name="connsiteX7" fmla="*/ 717550 w 1240109"/>
              <a:gd name="connsiteY7" fmla="*/ 708038 h 1244613"/>
              <a:gd name="connsiteX8" fmla="*/ 1174750 w 1240109"/>
              <a:gd name="connsiteY8" fmla="*/ 819163 h 1244613"/>
              <a:gd name="connsiteX9" fmla="*/ 1187450 w 1240109"/>
              <a:gd name="connsiteY9" fmla="*/ 615963 h 1244613"/>
              <a:gd name="connsiteX10" fmla="*/ 746125 w 1240109"/>
              <a:gd name="connsiteY10" fmla="*/ 539763 h 1244613"/>
              <a:gd name="connsiteX11" fmla="*/ 704850 w 1240109"/>
              <a:gd name="connsiteY11" fmla="*/ 13 h 1244613"/>
              <a:gd name="connsiteX0" fmla="*/ 704850 w 1221240"/>
              <a:gd name="connsiteY0" fmla="*/ 13 h 1244613"/>
              <a:gd name="connsiteX1" fmla="*/ 615950 w 1221240"/>
              <a:gd name="connsiteY1" fmla="*/ 530238 h 1244613"/>
              <a:gd name="connsiteX2" fmla="*/ 0 w 1221240"/>
              <a:gd name="connsiteY2" fmla="*/ 635013 h 1244613"/>
              <a:gd name="connsiteX3" fmla="*/ 15875 w 1221240"/>
              <a:gd name="connsiteY3" fmla="*/ 717563 h 1244613"/>
              <a:gd name="connsiteX4" fmla="*/ 555625 w 1221240"/>
              <a:gd name="connsiteY4" fmla="*/ 669938 h 1244613"/>
              <a:gd name="connsiteX5" fmla="*/ 333375 w 1221240"/>
              <a:gd name="connsiteY5" fmla="*/ 1092213 h 1244613"/>
              <a:gd name="connsiteX6" fmla="*/ 482600 w 1221240"/>
              <a:gd name="connsiteY6" fmla="*/ 1244613 h 1244613"/>
              <a:gd name="connsiteX7" fmla="*/ 717550 w 1221240"/>
              <a:gd name="connsiteY7" fmla="*/ 708038 h 1244613"/>
              <a:gd name="connsiteX8" fmla="*/ 1174750 w 1221240"/>
              <a:gd name="connsiteY8" fmla="*/ 819163 h 1244613"/>
              <a:gd name="connsiteX9" fmla="*/ 1143000 w 1221240"/>
              <a:gd name="connsiteY9" fmla="*/ 609613 h 1244613"/>
              <a:gd name="connsiteX10" fmla="*/ 746125 w 1221240"/>
              <a:gd name="connsiteY10" fmla="*/ 539763 h 1244613"/>
              <a:gd name="connsiteX11" fmla="*/ 704850 w 1221240"/>
              <a:gd name="connsiteY11" fmla="*/ 13 h 1244613"/>
              <a:gd name="connsiteX0" fmla="*/ 704850 w 1222118"/>
              <a:gd name="connsiteY0" fmla="*/ 13 h 1244613"/>
              <a:gd name="connsiteX1" fmla="*/ 615950 w 1222118"/>
              <a:gd name="connsiteY1" fmla="*/ 530238 h 1244613"/>
              <a:gd name="connsiteX2" fmla="*/ 0 w 1222118"/>
              <a:gd name="connsiteY2" fmla="*/ 635013 h 1244613"/>
              <a:gd name="connsiteX3" fmla="*/ 15875 w 1222118"/>
              <a:gd name="connsiteY3" fmla="*/ 717563 h 1244613"/>
              <a:gd name="connsiteX4" fmla="*/ 555625 w 1222118"/>
              <a:gd name="connsiteY4" fmla="*/ 669938 h 1244613"/>
              <a:gd name="connsiteX5" fmla="*/ 333375 w 1222118"/>
              <a:gd name="connsiteY5" fmla="*/ 1092213 h 1244613"/>
              <a:gd name="connsiteX6" fmla="*/ 482600 w 1222118"/>
              <a:gd name="connsiteY6" fmla="*/ 1244613 h 1244613"/>
              <a:gd name="connsiteX7" fmla="*/ 717550 w 1222118"/>
              <a:gd name="connsiteY7" fmla="*/ 708038 h 1244613"/>
              <a:gd name="connsiteX8" fmla="*/ 1174750 w 1222118"/>
              <a:gd name="connsiteY8" fmla="*/ 819163 h 1244613"/>
              <a:gd name="connsiteX9" fmla="*/ 1143000 w 1222118"/>
              <a:gd name="connsiteY9" fmla="*/ 609613 h 1244613"/>
              <a:gd name="connsiteX10" fmla="*/ 746125 w 1222118"/>
              <a:gd name="connsiteY10" fmla="*/ 539763 h 1244613"/>
              <a:gd name="connsiteX11" fmla="*/ 704850 w 1222118"/>
              <a:gd name="connsiteY11" fmla="*/ 13 h 1244613"/>
              <a:gd name="connsiteX0" fmla="*/ 704850 w 1229295"/>
              <a:gd name="connsiteY0" fmla="*/ 13 h 1244613"/>
              <a:gd name="connsiteX1" fmla="*/ 615950 w 1229295"/>
              <a:gd name="connsiteY1" fmla="*/ 530238 h 1244613"/>
              <a:gd name="connsiteX2" fmla="*/ 0 w 1229295"/>
              <a:gd name="connsiteY2" fmla="*/ 635013 h 1244613"/>
              <a:gd name="connsiteX3" fmla="*/ 15875 w 1229295"/>
              <a:gd name="connsiteY3" fmla="*/ 717563 h 1244613"/>
              <a:gd name="connsiteX4" fmla="*/ 555625 w 1229295"/>
              <a:gd name="connsiteY4" fmla="*/ 669938 h 1244613"/>
              <a:gd name="connsiteX5" fmla="*/ 333375 w 1229295"/>
              <a:gd name="connsiteY5" fmla="*/ 1092213 h 1244613"/>
              <a:gd name="connsiteX6" fmla="*/ 482600 w 1229295"/>
              <a:gd name="connsiteY6" fmla="*/ 1244613 h 1244613"/>
              <a:gd name="connsiteX7" fmla="*/ 717550 w 1229295"/>
              <a:gd name="connsiteY7" fmla="*/ 708038 h 1244613"/>
              <a:gd name="connsiteX8" fmla="*/ 1174750 w 1229295"/>
              <a:gd name="connsiteY8" fmla="*/ 819163 h 1244613"/>
              <a:gd name="connsiteX9" fmla="*/ 1162050 w 1229295"/>
              <a:gd name="connsiteY9" fmla="*/ 609613 h 1244613"/>
              <a:gd name="connsiteX10" fmla="*/ 746125 w 1229295"/>
              <a:gd name="connsiteY10" fmla="*/ 539763 h 1244613"/>
              <a:gd name="connsiteX11" fmla="*/ 704850 w 1229295"/>
              <a:gd name="connsiteY11" fmla="*/ 13 h 1244613"/>
              <a:gd name="connsiteX0" fmla="*/ 704850 w 1196569"/>
              <a:gd name="connsiteY0" fmla="*/ 13 h 1244613"/>
              <a:gd name="connsiteX1" fmla="*/ 615950 w 1196569"/>
              <a:gd name="connsiteY1" fmla="*/ 530238 h 1244613"/>
              <a:gd name="connsiteX2" fmla="*/ 0 w 1196569"/>
              <a:gd name="connsiteY2" fmla="*/ 635013 h 1244613"/>
              <a:gd name="connsiteX3" fmla="*/ 15875 w 1196569"/>
              <a:gd name="connsiteY3" fmla="*/ 717563 h 1244613"/>
              <a:gd name="connsiteX4" fmla="*/ 555625 w 1196569"/>
              <a:gd name="connsiteY4" fmla="*/ 669938 h 1244613"/>
              <a:gd name="connsiteX5" fmla="*/ 333375 w 1196569"/>
              <a:gd name="connsiteY5" fmla="*/ 1092213 h 1244613"/>
              <a:gd name="connsiteX6" fmla="*/ 482600 w 1196569"/>
              <a:gd name="connsiteY6" fmla="*/ 1244613 h 1244613"/>
              <a:gd name="connsiteX7" fmla="*/ 717550 w 1196569"/>
              <a:gd name="connsiteY7" fmla="*/ 708038 h 1244613"/>
              <a:gd name="connsiteX8" fmla="*/ 1114425 w 1196569"/>
              <a:gd name="connsiteY8" fmla="*/ 831863 h 1244613"/>
              <a:gd name="connsiteX9" fmla="*/ 1162050 w 1196569"/>
              <a:gd name="connsiteY9" fmla="*/ 609613 h 1244613"/>
              <a:gd name="connsiteX10" fmla="*/ 746125 w 1196569"/>
              <a:gd name="connsiteY10" fmla="*/ 539763 h 1244613"/>
              <a:gd name="connsiteX11" fmla="*/ 704850 w 1196569"/>
              <a:gd name="connsiteY11" fmla="*/ 13 h 1244613"/>
              <a:gd name="connsiteX0" fmla="*/ 704850 w 1193568"/>
              <a:gd name="connsiteY0" fmla="*/ 13 h 1244613"/>
              <a:gd name="connsiteX1" fmla="*/ 615950 w 1193568"/>
              <a:gd name="connsiteY1" fmla="*/ 530238 h 1244613"/>
              <a:gd name="connsiteX2" fmla="*/ 0 w 1193568"/>
              <a:gd name="connsiteY2" fmla="*/ 635013 h 1244613"/>
              <a:gd name="connsiteX3" fmla="*/ 15875 w 1193568"/>
              <a:gd name="connsiteY3" fmla="*/ 717563 h 1244613"/>
              <a:gd name="connsiteX4" fmla="*/ 555625 w 1193568"/>
              <a:gd name="connsiteY4" fmla="*/ 669938 h 1244613"/>
              <a:gd name="connsiteX5" fmla="*/ 333375 w 1193568"/>
              <a:gd name="connsiteY5" fmla="*/ 1092213 h 1244613"/>
              <a:gd name="connsiteX6" fmla="*/ 482600 w 1193568"/>
              <a:gd name="connsiteY6" fmla="*/ 1244613 h 1244613"/>
              <a:gd name="connsiteX7" fmla="*/ 717550 w 1193568"/>
              <a:gd name="connsiteY7" fmla="*/ 708038 h 1244613"/>
              <a:gd name="connsiteX8" fmla="*/ 1114425 w 1193568"/>
              <a:gd name="connsiteY8" fmla="*/ 831863 h 1244613"/>
              <a:gd name="connsiteX9" fmla="*/ 1162050 w 1193568"/>
              <a:gd name="connsiteY9" fmla="*/ 609613 h 1244613"/>
              <a:gd name="connsiteX10" fmla="*/ 746125 w 1193568"/>
              <a:gd name="connsiteY10" fmla="*/ 539763 h 1244613"/>
              <a:gd name="connsiteX11" fmla="*/ 704850 w 1193568"/>
              <a:gd name="connsiteY11" fmla="*/ 13 h 1244613"/>
              <a:gd name="connsiteX0" fmla="*/ 704850 w 1232236"/>
              <a:gd name="connsiteY0" fmla="*/ 13 h 1244613"/>
              <a:gd name="connsiteX1" fmla="*/ 615950 w 1232236"/>
              <a:gd name="connsiteY1" fmla="*/ 530238 h 1244613"/>
              <a:gd name="connsiteX2" fmla="*/ 0 w 1232236"/>
              <a:gd name="connsiteY2" fmla="*/ 635013 h 1244613"/>
              <a:gd name="connsiteX3" fmla="*/ 15875 w 1232236"/>
              <a:gd name="connsiteY3" fmla="*/ 717563 h 1244613"/>
              <a:gd name="connsiteX4" fmla="*/ 555625 w 1232236"/>
              <a:gd name="connsiteY4" fmla="*/ 669938 h 1244613"/>
              <a:gd name="connsiteX5" fmla="*/ 333375 w 1232236"/>
              <a:gd name="connsiteY5" fmla="*/ 1092213 h 1244613"/>
              <a:gd name="connsiteX6" fmla="*/ 482600 w 1232236"/>
              <a:gd name="connsiteY6" fmla="*/ 1244613 h 1244613"/>
              <a:gd name="connsiteX7" fmla="*/ 717550 w 1232236"/>
              <a:gd name="connsiteY7" fmla="*/ 708038 h 1244613"/>
              <a:gd name="connsiteX8" fmla="*/ 1114425 w 1232236"/>
              <a:gd name="connsiteY8" fmla="*/ 831863 h 1244613"/>
              <a:gd name="connsiteX9" fmla="*/ 1209675 w 1232236"/>
              <a:gd name="connsiteY9" fmla="*/ 641363 h 1244613"/>
              <a:gd name="connsiteX10" fmla="*/ 746125 w 1232236"/>
              <a:gd name="connsiteY10" fmla="*/ 539763 h 1244613"/>
              <a:gd name="connsiteX11" fmla="*/ 704850 w 1232236"/>
              <a:gd name="connsiteY11" fmla="*/ 13 h 1244613"/>
              <a:gd name="connsiteX0" fmla="*/ 704850 w 1236294"/>
              <a:gd name="connsiteY0" fmla="*/ 13 h 1244613"/>
              <a:gd name="connsiteX1" fmla="*/ 615950 w 1236294"/>
              <a:gd name="connsiteY1" fmla="*/ 530238 h 1244613"/>
              <a:gd name="connsiteX2" fmla="*/ 0 w 1236294"/>
              <a:gd name="connsiteY2" fmla="*/ 635013 h 1244613"/>
              <a:gd name="connsiteX3" fmla="*/ 15875 w 1236294"/>
              <a:gd name="connsiteY3" fmla="*/ 717563 h 1244613"/>
              <a:gd name="connsiteX4" fmla="*/ 555625 w 1236294"/>
              <a:gd name="connsiteY4" fmla="*/ 669938 h 1244613"/>
              <a:gd name="connsiteX5" fmla="*/ 333375 w 1236294"/>
              <a:gd name="connsiteY5" fmla="*/ 1092213 h 1244613"/>
              <a:gd name="connsiteX6" fmla="*/ 482600 w 1236294"/>
              <a:gd name="connsiteY6" fmla="*/ 1244613 h 1244613"/>
              <a:gd name="connsiteX7" fmla="*/ 717550 w 1236294"/>
              <a:gd name="connsiteY7" fmla="*/ 708038 h 1244613"/>
              <a:gd name="connsiteX8" fmla="*/ 1130300 w 1236294"/>
              <a:gd name="connsiteY8" fmla="*/ 825513 h 1244613"/>
              <a:gd name="connsiteX9" fmla="*/ 1209675 w 1236294"/>
              <a:gd name="connsiteY9" fmla="*/ 641363 h 1244613"/>
              <a:gd name="connsiteX10" fmla="*/ 746125 w 1236294"/>
              <a:gd name="connsiteY10" fmla="*/ 539763 h 1244613"/>
              <a:gd name="connsiteX11" fmla="*/ 704850 w 1236294"/>
              <a:gd name="connsiteY11" fmla="*/ 13 h 1244613"/>
              <a:gd name="connsiteX0" fmla="*/ 704850 w 1236294"/>
              <a:gd name="connsiteY0" fmla="*/ 13 h 1244613"/>
              <a:gd name="connsiteX1" fmla="*/ 615950 w 1236294"/>
              <a:gd name="connsiteY1" fmla="*/ 530238 h 1244613"/>
              <a:gd name="connsiteX2" fmla="*/ 0 w 1236294"/>
              <a:gd name="connsiteY2" fmla="*/ 635013 h 1244613"/>
              <a:gd name="connsiteX3" fmla="*/ 15875 w 1236294"/>
              <a:gd name="connsiteY3" fmla="*/ 717563 h 1244613"/>
              <a:gd name="connsiteX4" fmla="*/ 555625 w 1236294"/>
              <a:gd name="connsiteY4" fmla="*/ 669938 h 1244613"/>
              <a:gd name="connsiteX5" fmla="*/ 333375 w 1236294"/>
              <a:gd name="connsiteY5" fmla="*/ 1092213 h 1244613"/>
              <a:gd name="connsiteX6" fmla="*/ 482600 w 1236294"/>
              <a:gd name="connsiteY6" fmla="*/ 1244613 h 1244613"/>
              <a:gd name="connsiteX7" fmla="*/ 717550 w 1236294"/>
              <a:gd name="connsiteY7" fmla="*/ 708038 h 1244613"/>
              <a:gd name="connsiteX8" fmla="*/ 1130300 w 1236294"/>
              <a:gd name="connsiteY8" fmla="*/ 825513 h 1244613"/>
              <a:gd name="connsiteX9" fmla="*/ 1209675 w 1236294"/>
              <a:gd name="connsiteY9" fmla="*/ 641363 h 1244613"/>
              <a:gd name="connsiteX10" fmla="*/ 746125 w 1236294"/>
              <a:gd name="connsiteY10" fmla="*/ 539763 h 1244613"/>
              <a:gd name="connsiteX11" fmla="*/ 704850 w 1236294"/>
              <a:gd name="connsiteY11" fmla="*/ 13 h 1244613"/>
              <a:gd name="connsiteX0" fmla="*/ 704850 w 1236294"/>
              <a:gd name="connsiteY0" fmla="*/ 13 h 1244613"/>
              <a:gd name="connsiteX1" fmla="*/ 615950 w 1236294"/>
              <a:gd name="connsiteY1" fmla="*/ 530238 h 1244613"/>
              <a:gd name="connsiteX2" fmla="*/ 0 w 1236294"/>
              <a:gd name="connsiteY2" fmla="*/ 635013 h 1244613"/>
              <a:gd name="connsiteX3" fmla="*/ 15875 w 1236294"/>
              <a:gd name="connsiteY3" fmla="*/ 717563 h 1244613"/>
              <a:gd name="connsiteX4" fmla="*/ 555625 w 1236294"/>
              <a:gd name="connsiteY4" fmla="*/ 669938 h 1244613"/>
              <a:gd name="connsiteX5" fmla="*/ 333375 w 1236294"/>
              <a:gd name="connsiteY5" fmla="*/ 1092213 h 1244613"/>
              <a:gd name="connsiteX6" fmla="*/ 482600 w 1236294"/>
              <a:gd name="connsiteY6" fmla="*/ 1244613 h 1244613"/>
              <a:gd name="connsiteX7" fmla="*/ 717550 w 1236294"/>
              <a:gd name="connsiteY7" fmla="*/ 708038 h 1244613"/>
              <a:gd name="connsiteX8" fmla="*/ 1130300 w 1236294"/>
              <a:gd name="connsiteY8" fmla="*/ 825513 h 1244613"/>
              <a:gd name="connsiteX9" fmla="*/ 1209675 w 1236294"/>
              <a:gd name="connsiteY9" fmla="*/ 641363 h 1244613"/>
              <a:gd name="connsiteX10" fmla="*/ 746125 w 1236294"/>
              <a:gd name="connsiteY10" fmla="*/ 539763 h 1244613"/>
              <a:gd name="connsiteX11" fmla="*/ 704850 w 1236294"/>
              <a:gd name="connsiteY11" fmla="*/ 13 h 1244613"/>
              <a:gd name="connsiteX0" fmla="*/ 704850 w 1236294"/>
              <a:gd name="connsiteY0" fmla="*/ 13 h 1262556"/>
              <a:gd name="connsiteX1" fmla="*/ 615950 w 1236294"/>
              <a:gd name="connsiteY1" fmla="*/ 530238 h 1262556"/>
              <a:gd name="connsiteX2" fmla="*/ 0 w 1236294"/>
              <a:gd name="connsiteY2" fmla="*/ 635013 h 1262556"/>
              <a:gd name="connsiteX3" fmla="*/ 15875 w 1236294"/>
              <a:gd name="connsiteY3" fmla="*/ 717563 h 1262556"/>
              <a:gd name="connsiteX4" fmla="*/ 555625 w 1236294"/>
              <a:gd name="connsiteY4" fmla="*/ 669938 h 1262556"/>
              <a:gd name="connsiteX5" fmla="*/ 333375 w 1236294"/>
              <a:gd name="connsiteY5" fmla="*/ 1092213 h 1262556"/>
              <a:gd name="connsiteX6" fmla="*/ 482600 w 1236294"/>
              <a:gd name="connsiteY6" fmla="*/ 1244613 h 1262556"/>
              <a:gd name="connsiteX7" fmla="*/ 717550 w 1236294"/>
              <a:gd name="connsiteY7" fmla="*/ 708038 h 1262556"/>
              <a:gd name="connsiteX8" fmla="*/ 1130300 w 1236294"/>
              <a:gd name="connsiteY8" fmla="*/ 825513 h 1262556"/>
              <a:gd name="connsiteX9" fmla="*/ 1209675 w 1236294"/>
              <a:gd name="connsiteY9" fmla="*/ 641363 h 1262556"/>
              <a:gd name="connsiteX10" fmla="*/ 746125 w 1236294"/>
              <a:gd name="connsiteY10" fmla="*/ 539763 h 1262556"/>
              <a:gd name="connsiteX11" fmla="*/ 704850 w 1236294"/>
              <a:gd name="connsiteY11" fmla="*/ 13 h 1262556"/>
              <a:gd name="connsiteX0" fmla="*/ 704850 w 1236294"/>
              <a:gd name="connsiteY0" fmla="*/ 13 h 1226456"/>
              <a:gd name="connsiteX1" fmla="*/ 615950 w 1236294"/>
              <a:gd name="connsiteY1" fmla="*/ 530238 h 1226456"/>
              <a:gd name="connsiteX2" fmla="*/ 0 w 1236294"/>
              <a:gd name="connsiteY2" fmla="*/ 635013 h 1226456"/>
              <a:gd name="connsiteX3" fmla="*/ 15875 w 1236294"/>
              <a:gd name="connsiteY3" fmla="*/ 717563 h 1226456"/>
              <a:gd name="connsiteX4" fmla="*/ 555625 w 1236294"/>
              <a:gd name="connsiteY4" fmla="*/ 669938 h 1226456"/>
              <a:gd name="connsiteX5" fmla="*/ 333375 w 1236294"/>
              <a:gd name="connsiteY5" fmla="*/ 1092213 h 1226456"/>
              <a:gd name="connsiteX6" fmla="*/ 520700 w 1236294"/>
              <a:gd name="connsiteY6" fmla="*/ 1203338 h 1226456"/>
              <a:gd name="connsiteX7" fmla="*/ 717550 w 1236294"/>
              <a:gd name="connsiteY7" fmla="*/ 708038 h 1226456"/>
              <a:gd name="connsiteX8" fmla="*/ 1130300 w 1236294"/>
              <a:gd name="connsiteY8" fmla="*/ 825513 h 1226456"/>
              <a:gd name="connsiteX9" fmla="*/ 1209675 w 1236294"/>
              <a:gd name="connsiteY9" fmla="*/ 641363 h 1226456"/>
              <a:gd name="connsiteX10" fmla="*/ 746125 w 1236294"/>
              <a:gd name="connsiteY10" fmla="*/ 539763 h 1226456"/>
              <a:gd name="connsiteX11" fmla="*/ 704850 w 1236294"/>
              <a:gd name="connsiteY11" fmla="*/ 13 h 1226456"/>
              <a:gd name="connsiteX0" fmla="*/ 704850 w 1236294"/>
              <a:gd name="connsiteY0" fmla="*/ 13 h 1226456"/>
              <a:gd name="connsiteX1" fmla="*/ 615950 w 1236294"/>
              <a:gd name="connsiteY1" fmla="*/ 530238 h 1226456"/>
              <a:gd name="connsiteX2" fmla="*/ 0 w 1236294"/>
              <a:gd name="connsiteY2" fmla="*/ 635013 h 1226456"/>
              <a:gd name="connsiteX3" fmla="*/ 15875 w 1236294"/>
              <a:gd name="connsiteY3" fmla="*/ 717563 h 1226456"/>
              <a:gd name="connsiteX4" fmla="*/ 555625 w 1236294"/>
              <a:gd name="connsiteY4" fmla="*/ 669938 h 1226456"/>
              <a:gd name="connsiteX5" fmla="*/ 333375 w 1236294"/>
              <a:gd name="connsiteY5" fmla="*/ 1092213 h 1226456"/>
              <a:gd name="connsiteX6" fmla="*/ 520700 w 1236294"/>
              <a:gd name="connsiteY6" fmla="*/ 1203338 h 1226456"/>
              <a:gd name="connsiteX7" fmla="*/ 717550 w 1236294"/>
              <a:gd name="connsiteY7" fmla="*/ 708038 h 1226456"/>
              <a:gd name="connsiteX8" fmla="*/ 1130300 w 1236294"/>
              <a:gd name="connsiteY8" fmla="*/ 825513 h 1226456"/>
              <a:gd name="connsiteX9" fmla="*/ 1209675 w 1236294"/>
              <a:gd name="connsiteY9" fmla="*/ 641363 h 1226456"/>
              <a:gd name="connsiteX10" fmla="*/ 746125 w 1236294"/>
              <a:gd name="connsiteY10" fmla="*/ 539763 h 1226456"/>
              <a:gd name="connsiteX11" fmla="*/ 704850 w 1236294"/>
              <a:gd name="connsiteY11" fmla="*/ 13 h 1226456"/>
              <a:gd name="connsiteX0" fmla="*/ 704850 w 1236294"/>
              <a:gd name="connsiteY0" fmla="*/ 13 h 1226456"/>
              <a:gd name="connsiteX1" fmla="*/ 615950 w 1236294"/>
              <a:gd name="connsiteY1" fmla="*/ 530238 h 1226456"/>
              <a:gd name="connsiteX2" fmla="*/ 0 w 1236294"/>
              <a:gd name="connsiteY2" fmla="*/ 635013 h 1226456"/>
              <a:gd name="connsiteX3" fmla="*/ 15875 w 1236294"/>
              <a:gd name="connsiteY3" fmla="*/ 717563 h 1226456"/>
              <a:gd name="connsiteX4" fmla="*/ 555625 w 1236294"/>
              <a:gd name="connsiteY4" fmla="*/ 669938 h 1226456"/>
              <a:gd name="connsiteX5" fmla="*/ 339725 w 1236294"/>
              <a:gd name="connsiteY5" fmla="*/ 1092213 h 1226456"/>
              <a:gd name="connsiteX6" fmla="*/ 520700 w 1236294"/>
              <a:gd name="connsiteY6" fmla="*/ 1203338 h 1226456"/>
              <a:gd name="connsiteX7" fmla="*/ 717550 w 1236294"/>
              <a:gd name="connsiteY7" fmla="*/ 708038 h 1226456"/>
              <a:gd name="connsiteX8" fmla="*/ 1130300 w 1236294"/>
              <a:gd name="connsiteY8" fmla="*/ 825513 h 1226456"/>
              <a:gd name="connsiteX9" fmla="*/ 1209675 w 1236294"/>
              <a:gd name="connsiteY9" fmla="*/ 641363 h 1226456"/>
              <a:gd name="connsiteX10" fmla="*/ 746125 w 1236294"/>
              <a:gd name="connsiteY10" fmla="*/ 539763 h 1226456"/>
              <a:gd name="connsiteX11" fmla="*/ 704850 w 1236294"/>
              <a:gd name="connsiteY11" fmla="*/ 13 h 1226456"/>
              <a:gd name="connsiteX0" fmla="*/ 704850 w 1236294"/>
              <a:gd name="connsiteY0" fmla="*/ 13 h 1225511"/>
              <a:gd name="connsiteX1" fmla="*/ 615950 w 1236294"/>
              <a:gd name="connsiteY1" fmla="*/ 530238 h 1225511"/>
              <a:gd name="connsiteX2" fmla="*/ 0 w 1236294"/>
              <a:gd name="connsiteY2" fmla="*/ 635013 h 1225511"/>
              <a:gd name="connsiteX3" fmla="*/ 15875 w 1236294"/>
              <a:gd name="connsiteY3" fmla="*/ 717563 h 1225511"/>
              <a:gd name="connsiteX4" fmla="*/ 555625 w 1236294"/>
              <a:gd name="connsiteY4" fmla="*/ 669938 h 1225511"/>
              <a:gd name="connsiteX5" fmla="*/ 339725 w 1236294"/>
              <a:gd name="connsiteY5" fmla="*/ 1092213 h 1225511"/>
              <a:gd name="connsiteX6" fmla="*/ 520700 w 1236294"/>
              <a:gd name="connsiteY6" fmla="*/ 1203338 h 1225511"/>
              <a:gd name="connsiteX7" fmla="*/ 717550 w 1236294"/>
              <a:gd name="connsiteY7" fmla="*/ 708038 h 1225511"/>
              <a:gd name="connsiteX8" fmla="*/ 1130300 w 1236294"/>
              <a:gd name="connsiteY8" fmla="*/ 825513 h 1225511"/>
              <a:gd name="connsiteX9" fmla="*/ 1209675 w 1236294"/>
              <a:gd name="connsiteY9" fmla="*/ 641363 h 1225511"/>
              <a:gd name="connsiteX10" fmla="*/ 746125 w 1236294"/>
              <a:gd name="connsiteY10" fmla="*/ 539763 h 1225511"/>
              <a:gd name="connsiteX11" fmla="*/ 704850 w 1236294"/>
              <a:gd name="connsiteY11" fmla="*/ 13 h 1225511"/>
              <a:gd name="connsiteX0" fmla="*/ 704850 w 1236294"/>
              <a:gd name="connsiteY0" fmla="*/ 13 h 1227786"/>
              <a:gd name="connsiteX1" fmla="*/ 615950 w 1236294"/>
              <a:gd name="connsiteY1" fmla="*/ 530238 h 1227786"/>
              <a:gd name="connsiteX2" fmla="*/ 0 w 1236294"/>
              <a:gd name="connsiteY2" fmla="*/ 635013 h 1227786"/>
              <a:gd name="connsiteX3" fmla="*/ 15875 w 1236294"/>
              <a:gd name="connsiteY3" fmla="*/ 717563 h 1227786"/>
              <a:gd name="connsiteX4" fmla="*/ 555625 w 1236294"/>
              <a:gd name="connsiteY4" fmla="*/ 669938 h 1227786"/>
              <a:gd name="connsiteX5" fmla="*/ 339725 w 1236294"/>
              <a:gd name="connsiteY5" fmla="*/ 1092213 h 1227786"/>
              <a:gd name="connsiteX6" fmla="*/ 520700 w 1236294"/>
              <a:gd name="connsiteY6" fmla="*/ 1203338 h 1227786"/>
              <a:gd name="connsiteX7" fmla="*/ 717550 w 1236294"/>
              <a:gd name="connsiteY7" fmla="*/ 708038 h 1227786"/>
              <a:gd name="connsiteX8" fmla="*/ 1130300 w 1236294"/>
              <a:gd name="connsiteY8" fmla="*/ 825513 h 1227786"/>
              <a:gd name="connsiteX9" fmla="*/ 1209675 w 1236294"/>
              <a:gd name="connsiteY9" fmla="*/ 641363 h 1227786"/>
              <a:gd name="connsiteX10" fmla="*/ 746125 w 1236294"/>
              <a:gd name="connsiteY10" fmla="*/ 539763 h 1227786"/>
              <a:gd name="connsiteX11" fmla="*/ 704850 w 1236294"/>
              <a:gd name="connsiteY11" fmla="*/ 13 h 1227786"/>
              <a:gd name="connsiteX0" fmla="*/ 704850 w 1236294"/>
              <a:gd name="connsiteY0" fmla="*/ 13 h 1227786"/>
              <a:gd name="connsiteX1" fmla="*/ 615950 w 1236294"/>
              <a:gd name="connsiteY1" fmla="*/ 530238 h 1227786"/>
              <a:gd name="connsiteX2" fmla="*/ 0 w 1236294"/>
              <a:gd name="connsiteY2" fmla="*/ 635013 h 1227786"/>
              <a:gd name="connsiteX3" fmla="*/ 15875 w 1236294"/>
              <a:gd name="connsiteY3" fmla="*/ 717563 h 1227786"/>
              <a:gd name="connsiteX4" fmla="*/ 555625 w 1236294"/>
              <a:gd name="connsiteY4" fmla="*/ 669938 h 1227786"/>
              <a:gd name="connsiteX5" fmla="*/ 349250 w 1236294"/>
              <a:gd name="connsiteY5" fmla="*/ 1092213 h 1227786"/>
              <a:gd name="connsiteX6" fmla="*/ 520700 w 1236294"/>
              <a:gd name="connsiteY6" fmla="*/ 1203338 h 1227786"/>
              <a:gd name="connsiteX7" fmla="*/ 717550 w 1236294"/>
              <a:gd name="connsiteY7" fmla="*/ 708038 h 1227786"/>
              <a:gd name="connsiteX8" fmla="*/ 1130300 w 1236294"/>
              <a:gd name="connsiteY8" fmla="*/ 825513 h 1227786"/>
              <a:gd name="connsiteX9" fmla="*/ 1209675 w 1236294"/>
              <a:gd name="connsiteY9" fmla="*/ 641363 h 1227786"/>
              <a:gd name="connsiteX10" fmla="*/ 746125 w 1236294"/>
              <a:gd name="connsiteY10" fmla="*/ 539763 h 1227786"/>
              <a:gd name="connsiteX11" fmla="*/ 704850 w 1236294"/>
              <a:gd name="connsiteY11" fmla="*/ 13 h 1227786"/>
              <a:gd name="connsiteX0" fmla="*/ 704850 w 1236294"/>
              <a:gd name="connsiteY0" fmla="*/ 13 h 1227786"/>
              <a:gd name="connsiteX1" fmla="*/ 615950 w 1236294"/>
              <a:gd name="connsiteY1" fmla="*/ 530238 h 1227786"/>
              <a:gd name="connsiteX2" fmla="*/ 0 w 1236294"/>
              <a:gd name="connsiteY2" fmla="*/ 635013 h 1227786"/>
              <a:gd name="connsiteX3" fmla="*/ 15875 w 1236294"/>
              <a:gd name="connsiteY3" fmla="*/ 717563 h 1227786"/>
              <a:gd name="connsiteX4" fmla="*/ 555625 w 1236294"/>
              <a:gd name="connsiteY4" fmla="*/ 669938 h 1227786"/>
              <a:gd name="connsiteX5" fmla="*/ 349250 w 1236294"/>
              <a:gd name="connsiteY5" fmla="*/ 1092213 h 1227786"/>
              <a:gd name="connsiteX6" fmla="*/ 520700 w 1236294"/>
              <a:gd name="connsiteY6" fmla="*/ 1203338 h 1227786"/>
              <a:gd name="connsiteX7" fmla="*/ 717550 w 1236294"/>
              <a:gd name="connsiteY7" fmla="*/ 708038 h 1227786"/>
              <a:gd name="connsiteX8" fmla="*/ 1130300 w 1236294"/>
              <a:gd name="connsiteY8" fmla="*/ 825513 h 1227786"/>
              <a:gd name="connsiteX9" fmla="*/ 1209675 w 1236294"/>
              <a:gd name="connsiteY9" fmla="*/ 641363 h 1227786"/>
              <a:gd name="connsiteX10" fmla="*/ 746125 w 1236294"/>
              <a:gd name="connsiteY10" fmla="*/ 539763 h 1227786"/>
              <a:gd name="connsiteX11" fmla="*/ 704850 w 1236294"/>
              <a:gd name="connsiteY11" fmla="*/ 13 h 1227786"/>
              <a:gd name="connsiteX0" fmla="*/ 769883 w 1301327"/>
              <a:gd name="connsiteY0" fmla="*/ 13 h 1227786"/>
              <a:gd name="connsiteX1" fmla="*/ 680983 w 1301327"/>
              <a:gd name="connsiteY1" fmla="*/ 530238 h 1227786"/>
              <a:gd name="connsiteX2" fmla="*/ 65033 w 1301327"/>
              <a:gd name="connsiteY2" fmla="*/ 635013 h 1227786"/>
              <a:gd name="connsiteX3" fmla="*/ 80908 w 1301327"/>
              <a:gd name="connsiteY3" fmla="*/ 717563 h 1227786"/>
              <a:gd name="connsiteX4" fmla="*/ 620658 w 1301327"/>
              <a:gd name="connsiteY4" fmla="*/ 669938 h 1227786"/>
              <a:gd name="connsiteX5" fmla="*/ 414283 w 1301327"/>
              <a:gd name="connsiteY5" fmla="*/ 1092213 h 1227786"/>
              <a:gd name="connsiteX6" fmla="*/ 585733 w 1301327"/>
              <a:gd name="connsiteY6" fmla="*/ 1203338 h 1227786"/>
              <a:gd name="connsiteX7" fmla="*/ 782583 w 1301327"/>
              <a:gd name="connsiteY7" fmla="*/ 708038 h 1227786"/>
              <a:gd name="connsiteX8" fmla="*/ 1195333 w 1301327"/>
              <a:gd name="connsiteY8" fmla="*/ 825513 h 1227786"/>
              <a:gd name="connsiteX9" fmla="*/ 1274708 w 1301327"/>
              <a:gd name="connsiteY9" fmla="*/ 641363 h 1227786"/>
              <a:gd name="connsiteX10" fmla="*/ 811158 w 1301327"/>
              <a:gd name="connsiteY10" fmla="*/ 539763 h 1227786"/>
              <a:gd name="connsiteX11" fmla="*/ 769883 w 1301327"/>
              <a:gd name="connsiteY11" fmla="*/ 13 h 1227786"/>
              <a:gd name="connsiteX0" fmla="*/ 749415 w 1280859"/>
              <a:gd name="connsiteY0" fmla="*/ 13 h 1227786"/>
              <a:gd name="connsiteX1" fmla="*/ 660515 w 1280859"/>
              <a:gd name="connsiteY1" fmla="*/ 530238 h 1227786"/>
              <a:gd name="connsiteX2" fmla="*/ 44565 w 1280859"/>
              <a:gd name="connsiteY2" fmla="*/ 635013 h 1227786"/>
              <a:gd name="connsiteX3" fmla="*/ 123940 w 1280859"/>
              <a:gd name="connsiteY3" fmla="*/ 720738 h 1227786"/>
              <a:gd name="connsiteX4" fmla="*/ 600190 w 1280859"/>
              <a:gd name="connsiteY4" fmla="*/ 669938 h 1227786"/>
              <a:gd name="connsiteX5" fmla="*/ 393815 w 1280859"/>
              <a:gd name="connsiteY5" fmla="*/ 1092213 h 1227786"/>
              <a:gd name="connsiteX6" fmla="*/ 565265 w 1280859"/>
              <a:gd name="connsiteY6" fmla="*/ 1203338 h 1227786"/>
              <a:gd name="connsiteX7" fmla="*/ 762115 w 1280859"/>
              <a:gd name="connsiteY7" fmla="*/ 708038 h 1227786"/>
              <a:gd name="connsiteX8" fmla="*/ 1174865 w 1280859"/>
              <a:gd name="connsiteY8" fmla="*/ 825513 h 1227786"/>
              <a:gd name="connsiteX9" fmla="*/ 1254240 w 1280859"/>
              <a:gd name="connsiteY9" fmla="*/ 641363 h 1227786"/>
              <a:gd name="connsiteX10" fmla="*/ 790690 w 1280859"/>
              <a:gd name="connsiteY10" fmla="*/ 539763 h 1227786"/>
              <a:gd name="connsiteX11" fmla="*/ 749415 w 1280859"/>
              <a:gd name="connsiteY11" fmla="*/ 13 h 1227786"/>
              <a:gd name="connsiteX0" fmla="*/ 675649 w 1207093"/>
              <a:gd name="connsiteY0" fmla="*/ 13 h 1227786"/>
              <a:gd name="connsiteX1" fmla="*/ 586749 w 1207093"/>
              <a:gd name="connsiteY1" fmla="*/ 530238 h 1227786"/>
              <a:gd name="connsiteX2" fmla="*/ 81924 w 1207093"/>
              <a:gd name="connsiteY2" fmla="*/ 600088 h 1227786"/>
              <a:gd name="connsiteX3" fmla="*/ 50174 w 1207093"/>
              <a:gd name="connsiteY3" fmla="*/ 720738 h 1227786"/>
              <a:gd name="connsiteX4" fmla="*/ 526424 w 1207093"/>
              <a:gd name="connsiteY4" fmla="*/ 669938 h 1227786"/>
              <a:gd name="connsiteX5" fmla="*/ 320049 w 1207093"/>
              <a:gd name="connsiteY5" fmla="*/ 1092213 h 1227786"/>
              <a:gd name="connsiteX6" fmla="*/ 491499 w 1207093"/>
              <a:gd name="connsiteY6" fmla="*/ 1203338 h 1227786"/>
              <a:gd name="connsiteX7" fmla="*/ 688349 w 1207093"/>
              <a:gd name="connsiteY7" fmla="*/ 708038 h 1227786"/>
              <a:gd name="connsiteX8" fmla="*/ 1101099 w 1207093"/>
              <a:gd name="connsiteY8" fmla="*/ 825513 h 1227786"/>
              <a:gd name="connsiteX9" fmla="*/ 1180474 w 1207093"/>
              <a:gd name="connsiteY9" fmla="*/ 641363 h 1227786"/>
              <a:gd name="connsiteX10" fmla="*/ 716924 w 1207093"/>
              <a:gd name="connsiteY10" fmla="*/ 539763 h 1227786"/>
              <a:gd name="connsiteX11" fmla="*/ 675649 w 1207093"/>
              <a:gd name="connsiteY11" fmla="*/ 13 h 1227786"/>
              <a:gd name="connsiteX0" fmla="*/ 710106 w 1241550"/>
              <a:gd name="connsiteY0" fmla="*/ 13 h 1227786"/>
              <a:gd name="connsiteX1" fmla="*/ 621206 w 1241550"/>
              <a:gd name="connsiteY1" fmla="*/ 530238 h 1227786"/>
              <a:gd name="connsiteX2" fmla="*/ 116381 w 1241550"/>
              <a:gd name="connsiteY2" fmla="*/ 600088 h 1227786"/>
              <a:gd name="connsiteX3" fmla="*/ 33831 w 1241550"/>
              <a:gd name="connsiteY3" fmla="*/ 720738 h 1227786"/>
              <a:gd name="connsiteX4" fmla="*/ 560881 w 1241550"/>
              <a:gd name="connsiteY4" fmla="*/ 669938 h 1227786"/>
              <a:gd name="connsiteX5" fmla="*/ 354506 w 1241550"/>
              <a:gd name="connsiteY5" fmla="*/ 1092213 h 1227786"/>
              <a:gd name="connsiteX6" fmla="*/ 525956 w 1241550"/>
              <a:gd name="connsiteY6" fmla="*/ 1203338 h 1227786"/>
              <a:gd name="connsiteX7" fmla="*/ 722806 w 1241550"/>
              <a:gd name="connsiteY7" fmla="*/ 708038 h 1227786"/>
              <a:gd name="connsiteX8" fmla="*/ 1135556 w 1241550"/>
              <a:gd name="connsiteY8" fmla="*/ 825513 h 1227786"/>
              <a:gd name="connsiteX9" fmla="*/ 1214931 w 1241550"/>
              <a:gd name="connsiteY9" fmla="*/ 641363 h 1227786"/>
              <a:gd name="connsiteX10" fmla="*/ 751381 w 1241550"/>
              <a:gd name="connsiteY10" fmla="*/ 539763 h 1227786"/>
              <a:gd name="connsiteX11" fmla="*/ 710106 w 1241550"/>
              <a:gd name="connsiteY11" fmla="*/ 13 h 1227786"/>
              <a:gd name="connsiteX0" fmla="*/ 710106 w 1241550"/>
              <a:gd name="connsiteY0" fmla="*/ 13 h 1227786"/>
              <a:gd name="connsiteX1" fmla="*/ 621206 w 1241550"/>
              <a:gd name="connsiteY1" fmla="*/ 530238 h 1227786"/>
              <a:gd name="connsiteX2" fmla="*/ 116381 w 1241550"/>
              <a:gd name="connsiteY2" fmla="*/ 600088 h 1227786"/>
              <a:gd name="connsiteX3" fmla="*/ 33831 w 1241550"/>
              <a:gd name="connsiteY3" fmla="*/ 720738 h 1227786"/>
              <a:gd name="connsiteX4" fmla="*/ 560881 w 1241550"/>
              <a:gd name="connsiteY4" fmla="*/ 669938 h 1227786"/>
              <a:gd name="connsiteX5" fmla="*/ 354506 w 1241550"/>
              <a:gd name="connsiteY5" fmla="*/ 1092213 h 1227786"/>
              <a:gd name="connsiteX6" fmla="*/ 525956 w 1241550"/>
              <a:gd name="connsiteY6" fmla="*/ 1203338 h 1227786"/>
              <a:gd name="connsiteX7" fmla="*/ 722806 w 1241550"/>
              <a:gd name="connsiteY7" fmla="*/ 708038 h 1227786"/>
              <a:gd name="connsiteX8" fmla="*/ 1135556 w 1241550"/>
              <a:gd name="connsiteY8" fmla="*/ 825513 h 1227786"/>
              <a:gd name="connsiteX9" fmla="*/ 1214931 w 1241550"/>
              <a:gd name="connsiteY9" fmla="*/ 641363 h 1227786"/>
              <a:gd name="connsiteX10" fmla="*/ 751381 w 1241550"/>
              <a:gd name="connsiteY10" fmla="*/ 539763 h 1227786"/>
              <a:gd name="connsiteX11" fmla="*/ 710106 w 1241550"/>
              <a:gd name="connsiteY11" fmla="*/ 13 h 1227786"/>
              <a:gd name="connsiteX0" fmla="*/ 710106 w 1241550"/>
              <a:gd name="connsiteY0" fmla="*/ 13 h 1227786"/>
              <a:gd name="connsiteX1" fmla="*/ 621206 w 1241550"/>
              <a:gd name="connsiteY1" fmla="*/ 530238 h 1227786"/>
              <a:gd name="connsiteX2" fmla="*/ 116381 w 1241550"/>
              <a:gd name="connsiteY2" fmla="*/ 600088 h 1227786"/>
              <a:gd name="connsiteX3" fmla="*/ 33831 w 1241550"/>
              <a:gd name="connsiteY3" fmla="*/ 720738 h 1227786"/>
              <a:gd name="connsiteX4" fmla="*/ 560881 w 1241550"/>
              <a:gd name="connsiteY4" fmla="*/ 669938 h 1227786"/>
              <a:gd name="connsiteX5" fmla="*/ 354506 w 1241550"/>
              <a:gd name="connsiteY5" fmla="*/ 1092213 h 1227786"/>
              <a:gd name="connsiteX6" fmla="*/ 525956 w 1241550"/>
              <a:gd name="connsiteY6" fmla="*/ 1203338 h 1227786"/>
              <a:gd name="connsiteX7" fmla="*/ 722806 w 1241550"/>
              <a:gd name="connsiteY7" fmla="*/ 708038 h 1227786"/>
              <a:gd name="connsiteX8" fmla="*/ 1135556 w 1241550"/>
              <a:gd name="connsiteY8" fmla="*/ 825513 h 1227786"/>
              <a:gd name="connsiteX9" fmla="*/ 1214931 w 1241550"/>
              <a:gd name="connsiteY9" fmla="*/ 641363 h 1227786"/>
              <a:gd name="connsiteX10" fmla="*/ 751381 w 1241550"/>
              <a:gd name="connsiteY10" fmla="*/ 539763 h 1227786"/>
              <a:gd name="connsiteX11" fmla="*/ 710106 w 1241550"/>
              <a:gd name="connsiteY11" fmla="*/ 13 h 122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1550" h="1227786">
                <a:moveTo>
                  <a:pt x="710106" y="13"/>
                </a:moveTo>
                <a:cubicBezTo>
                  <a:pt x="647135" y="1601"/>
                  <a:pt x="640256" y="433930"/>
                  <a:pt x="621206" y="530238"/>
                </a:cubicBezTo>
                <a:cubicBezTo>
                  <a:pt x="452931" y="553521"/>
                  <a:pt x="216394" y="568867"/>
                  <a:pt x="116381" y="600088"/>
                </a:cubicBezTo>
                <a:cubicBezTo>
                  <a:pt x="16368" y="631309"/>
                  <a:pt x="-40252" y="709096"/>
                  <a:pt x="33831" y="720738"/>
                </a:cubicBezTo>
                <a:cubicBezTo>
                  <a:pt x="107914" y="732380"/>
                  <a:pt x="505318" y="607496"/>
                  <a:pt x="560881" y="669938"/>
                </a:cubicBezTo>
                <a:cubicBezTo>
                  <a:pt x="567231" y="751430"/>
                  <a:pt x="382552" y="987438"/>
                  <a:pt x="354506" y="1092213"/>
                </a:cubicBezTo>
                <a:cubicBezTo>
                  <a:pt x="326460" y="1196988"/>
                  <a:pt x="464573" y="1267367"/>
                  <a:pt x="525956" y="1203338"/>
                </a:cubicBezTo>
                <a:cubicBezTo>
                  <a:pt x="587339" y="1139309"/>
                  <a:pt x="687881" y="796938"/>
                  <a:pt x="722806" y="708038"/>
                </a:cubicBezTo>
                <a:cubicBezTo>
                  <a:pt x="818585" y="702746"/>
                  <a:pt x="1053535" y="836625"/>
                  <a:pt x="1135556" y="825513"/>
                </a:cubicBezTo>
                <a:cubicBezTo>
                  <a:pt x="1217577" y="814401"/>
                  <a:pt x="1278960" y="688988"/>
                  <a:pt x="1214931" y="641363"/>
                </a:cubicBezTo>
                <a:cubicBezTo>
                  <a:pt x="1150902" y="593738"/>
                  <a:pt x="851923" y="523359"/>
                  <a:pt x="751381" y="539763"/>
                </a:cubicBezTo>
                <a:cubicBezTo>
                  <a:pt x="815939" y="137067"/>
                  <a:pt x="773077" y="-1575"/>
                  <a:pt x="710106" y="13"/>
                </a:cubicBezTo>
                <a:close/>
              </a:path>
            </a:pathLst>
          </a:cu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ост А"/>
          <p:cNvSpPr/>
          <p:nvPr/>
        </p:nvSpPr>
        <p:spPr>
          <a:xfrm>
            <a:off x="1007641" y="2949698"/>
            <a:ext cx="2165782" cy="4657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Мост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ост B"/>
          <p:cNvSpPr/>
          <p:nvPr/>
        </p:nvSpPr>
        <p:spPr>
          <a:xfrm>
            <a:off x="3488395" y="2949698"/>
            <a:ext cx="2165782" cy="4657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Мост 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5158153" y="3093811"/>
            <a:ext cx="666750" cy="508401"/>
          </a:xfrm>
          <a:custGeom>
            <a:avLst/>
            <a:gdLst>
              <a:gd name="connsiteX0" fmla="*/ 0 w 1333500"/>
              <a:gd name="connsiteY0" fmla="*/ 441960 h 1028700"/>
              <a:gd name="connsiteX1" fmla="*/ 556260 w 1333500"/>
              <a:gd name="connsiteY1" fmla="*/ 723900 h 1028700"/>
              <a:gd name="connsiteX2" fmla="*/ 1333500 w 1333500"/>
              <a:gd name="connsiteY2" fmla="*/ 0 h 1028700"/>
              <a:gd name="connsiteX3" fmla="*/ 556260 w 1333500"/>
              <a:gd name="connsiteY3" fmla="*/ 1028700 h 1028700"/>
              <a:gd name="connsiteX4" fmla="*/ 0 w 1333500"/>
              <a:gd name="connsiteY4" fmla="*/ 441960 h 1028700"/>
              <a:gd name="connsiteX0" fmla="*/ 0 w 1333500"/>
              <a:gd name="connsiteY0" fmla="*/ 430054 h 1016794"/>
              <a:gd name="connsiteX1" fmla="*/ 556260 w 1333500"/>
              <a:gd name="connsiteY1" fmla="*/ 711994 h 1016794"/>
              <a:gd name="connsiteX2" fmla="*/ 1333500 w 1333500"/>
              <a:gd name="connsiteY2" fmla="*/ 0 h 1016794"/>
              <a:gd name="connsiteX3" fmla="*/ 556260 w 1333500"/>
              <a:gd name="connsiteY3" fmla="*/ 1016794 h 1016794"/>
              <a:gd name="connsiteX4" fmla="*/ 0 w 1333500"/>
              <a:gd name="connsiteY4" fmla="*/ 430054 h 1016794"/>
              <a:gd name="connsiteX0" fmla="*/ 0 w 1333500"/>
              <a:gd name="connsiteY0" fmla="*/ 430054 h 1016794"/>
              <a:gd name="connsiteX1" fmla="*/ 556260 w 1333500"/>
              <a:gd name="connsiteY1" fmla="*/ 711994 h 1016794"/>
              <a:gd name="connsiteX2" fmla="*/ 1333500 w 1333500"/>
              <a:gd name="connsiteY2" fmla="*/ 0 h 1016794"/>
              <a:gd name="connsiteX3" fmla="*/ 556260 w 1333500"/>
              <a:gd name="connsiteY3" fmla="*/ 1016794 h 1016794"/>
              <a:gd name="connsiteX4" fmla="*/ 0 w 1333500"/>
              <a:gd name="connsiteY4" fmla="*/ 430054 h 1016794"/>
              <a:gd name="connsiteX0" fmla="*/ 0 w 1333500"/>
              <a:gd name="connsiteY0" fmla="*/ 430054 h 1016794"/>
              <a:gd name="connsiteX1" fmla="*/ 556260 w 1333500"/>
              <a:gd name="connsiteY1" fmla="*/ 711994 h 1016794"/>
              <a:gd name="connsiteX2" fmla="*/ 1333500 w 1333500"/>
              <a:gd name="connsiteY2" fmla="*/ 0 h 1016794"/>
              <a:gd name="connsiteX3" fmla="*/ 556260 w 1333500"/>
              <a:gd name="connsiteY3" fmla="*/ 1016794 h 1016794"/>
              <a:gd name="connsiteX4" fmla="*/ 0 w 1333500"/>
              <a:gd name="connsiteY4" fmla="*/ 430054 h 1016794"/>
              <a:gd name="connsiteX0" fmla="*/ 0 w 1333500"/>
              <a:gd name="connsiteY0" fmla="*/ 430054 h 1017727"/>
              <a:gd name="connsiteX1" fmla="*/ 556260 w 1333500"/>
              <a:gd name="connsiteY1" fmla="*/ 711994 h 1017727"/>
              <a:gd name="connsiteX2" fmla="*/ 1333500 w 1333500"/>
              <a:gd name="connsiteY2" fmla="*/ 0 h 1017727"/>
              <a:gd name="connsiteX3" fmla="*/ 556260 w 1333500"/>
              <a:gd name="connsiteY3" fmla="*/ 1016794 h 1017727"/>
              <a:gd name="connsiteX4" fmla="*/ 0 w 1333500"/>
              <a:gd name="connsiteY4" fmla="*/ 430054 h 1017727"/>
              <a:gd name="connsiteX0" fmla="*/ 0 w 1333500"/>
              <a:gd name="connsiteY0" fmla="*/ 430054 h 1017727"/>
              <a:gd name="connsiteX1" fmla="*/ 556260 w 1333500"/>
              <a:gd name="connsiteY1" fmla="*/ 711994 h 1017727"/>
              <a:gd name="connsiteX2" fmla="*/ 1333500 w 1333500"/>
              <a:gd name="connsiteY2" fmla="*/ 0 h 1017727"/>
              <a:gd name="connsiteX3" fmla="*/ 556260 w 1333500"/>
              <a:gd name="connsiteY3" fmla="*/ 1016794 h 1017727"/>
              <a:gd name="connsiteX4" fmla="*/ 0 w 1333500"/>
              <a:gd name="connsiteY4" fmla="*/ 430054 h 1017727"/>
              <a:gd name="connsiteX0" fmla="*/ 0 w 1333500"/>
              <a:gd name="connsiteY0" fmla="*/ 430054 h 1017727"/>
              <a:gd name="connsiteX1" fmla="*/ 556260 w 1333500"/>
              <a:gd name="connsiteY1" fmla="*/ 711994 h 1017727"/>
              <a:gd name="connsiteX2" fmla="*/ 1333500 w 1333500"/>
              <a:gd name="connsiteY2" fmla="*/ 0 h 1017727"/>
              <a:gd name="connsiteX3" fmla="*/ 556260 w 1333500"/>
              <a:gd name="connsiteY3" fmla="*/ 1016794 h 1017727"/>
              <a:gd name="connsiteX4" fmla="*/ 0 w 1333500"/>
              <a:gd name="connsiteY4" fmla="*/ 430054 h 1017727"/>
              <a:gd name="connsiteX0" fmla="*/ 0 w 1333500"/>
              <a:gd name="connsiteY0" fmla="*/ 430054 h 1016802"/>
              <a:gd name="connsiteX1" fmla="*/ 556260 w 1333500"/>
              <a:gd name="connsiteY1" fmla="*/ 711994 h 1016802"/>
              <a:gd name="connsiteX2" fmla="*/ 1333500 w 1333500"/>
              <a:gd name="connsiteY2" fmla="*/ 0 h 1016802"/>
              <a:gd name="connsiteX3" fmla="*/ 556260 w 1333500"/>
              <a:gd name="connsiteY3" fmla="*/ 1016794 h 1016802"/>
              <a:gd name="connsiteX4" fmla="*/ 0 w 1333500"/>
              <a:gd name="connsiteY4" fmla="*/ 430054 h 1016802"/>
              <a:gd name="connsiteX0" fmla="*/ 0 w 1333500"/>
              <a:gd name="connsiteY0" fmla="*/ 430054 h 1016802"/>
              <a:gd name="connsiteX1" fmla="*/ 556260 w 1333500"/>
              <a:gd name="connsiteY1" fmla="*/ 711994 h 1016802"/>
              <a:gd name="connsiteX2" fmla="*/ 1333500 w 1333500"/>
              <a:gd name="connsiteY2" fmla="*/ 0 h 1016802"/>
              <a:gd name="connsiteX3" fmla="*/ 556260 w 1333500"/>
              <a:gd name="connsiteY3" fmla="*/ 1016794 h 1016802"/>
              <a:gd name="connsiteX4" fmla="*/ 0 w 1333500"/>
              <a:gd name="connsiteY4" fmla="*/ 430054 h 1016802"/>
              <a:gd name="connsiteX0" fmla="*/ 0 w 1333500"/>
              <a:gd name="connsiteY0" fmla="*/ 430054 h 1016802"/>
              <a:gd name="connsiteX1" fmla="*/ 556260 w 1333500"/>
              <a:gd name="connsiteY1" fmla="*/ 711994 h 1016802"/>
              <a:gd name="connsiteX2" fmla="*/ 1333500 w 1333500"/>
              <a:gd name="connsiteY2" fmla="*/ 0 h 1016802"/>
              <a:gd name="connsiteX3" fmla="*/ 556260 w 1333500"/>
              <a:gd name="connsiteY3" fmla="*/ 1016794 h 1016802"/>
              <a:gd name="connsiteX4" fmla="*/ 0 w 1333500"/>
              <a:gd name="connsiteY4" fmla="*/ 430054 h 1016802"/>
              <a:gd name="connsiteX0" fmla="*/ 0 w 1333500"/>
              <a:gd name="connsiteY0" fmla="*/ 430054 h 1016801"/>
              <a:gd name="connsiteX1" fmla="*/ 556260 w 1333500"/>
              <a:gd name="connsiteY1" fmla="*/ 711994 h 1016801"/>
              <a:gd name="connsiteX2" fmla="*/ 1333500 w 1333500"/>
              <a:gd name="connsiteY2" fmla="*/ 0 h 1016801"/>
              <a:gd name="connsiteX3" fmla="*/ 556260 w 1333500"/>
              <a:gd name="connsiteY3" fmla="*/ 1016794 h 1016801"/>
              <a:gd name="connsiteX4" fmla="*/ 0 w 1333500"/>
              <a:gd name="connsiteY4" fmla="*/ 430054 h 1016801"/>
              <a:gd name="connsiteX0" fmla="*/ 0 w 1333500"/>
              <a:gd name="connsiteY0" fmla="*/ 430054 h 1016801"/>
              <a:gd name="connsiteX1" fmla="*/ 556260 w 1333500"/>
              <a:gd name="connsiteY1" fmla="*/ 711994 h 1016801"/>
              <a:gd name="connsiteX2" fmla="*/ 1333500 w 1333500"/>
              <a:gd name="connsiteY2" fmla="*/ 0 h 1016801"/>
              <a:gd name="connsiteX3" fmla="*/ 556260 w 1333500"/>
              <a:gd name="connsiteY3" fmla="*/ 1016794 h 1016801"/>
              <a:gd name="connsiteX4" fmla="*/ 0 w 1333500"/>
              <a:gd name="connsiteY4" fmla="*/ 430054 h 1016801"/>
              <a:gd name="connsiteX0" fmla="*/ 0 w 1333500"/>
              <a:gd name="connsiteY0" fmla="*/ 430054 h 1016801"/>
              <a:gd name="connsiteX1" fmla="*/ 556260 w 1333500"/>
              <a:gd name="connsiteY1" fmla="*/ 711994 h 1016801"/>
              <a:gd name="connsiteX2" fmla="*/ 1333500 w 1333500"/>
              <a:gd name="connsiteY2" fmla="*/ 0 h 1016801"/>
              <a:gd name="connsiteX3" fmla="*/ 556260 w 1333500"/>
              <a:gd name="connsiteY3" fmla="*/ 1016794 h 1016801"/>
              <a:gd name="connsiteX4" fmla="*/ 0 w 1333500"/>
              <a:gd name="connsiteY4" fmla="*/ 430054 h 1016801"/>
              <a:gd name="connsiteX0" fmla="*/ 0 w 1333500"/>
              <a:gd name="connsiteY0" fmla="*/ 430054 h 1016801"/>
              <a:gd name="connsiteX1" fmla="*/ 556260 w 1333500"/>
              <a:gd name="connsiteY1" fmla="*/ 711994 h 1016801"/>
              <a:gd name="connsiteX2" fmla="*/ 1333500 w 1333500"/>
              <a:gd name="connsiteY2" fmla="*/ 0 h 1016801"/>
              <a:gd name="connsiteX3" fmla="*/ 556260 w 1333500"/>
              <a:gd name="connsiteY3" fmla="*/ 1016794 h 1016801"/>
              <a:gd name="connsiteX4" fmla="*/ 0 w 1333500"/>
              <a:gd name="connsiteY4" fmla="*/ 430054 h 1016801"/>
              <a:gd name="connsiteX0" fmla="*/ 0 w 1333500"/>
              <a:gd name="connsiteY0" fmla="*/ 430054 h 1016801"/>
              <a:gd name="connsiteX1" fmla="*/ 556260 w 1333500"/>
              <a:gd name="connsiteY1" fmla="*/ 711994 h 1016801"/>
              <a:gd name="connsiteX2" fmla="*/ 1333500 w 1333500"/>
              <a:gd name="connsiteY2" fmla="*/ 0 h 1016801"/>
              <a:gd name="connsiteX3" fmla="*/ 556260 w 1333500"/>
              <a:gd name="connsiteY3" fmla="*/ 1016794 h 1016801"/>
              <a:gd name="connsiteX4" fmla="*/ 0 w 1333500"/>
              <a:gd name="connsiteY4" fmla="*/ 430054 h 1016801"/>
              <a:gd name="connsiteX0" fmla="*/ 0 w 1333500"/>
              <a:gd name="connsiteY0" fmla="*/ 430054 h 1016801"/>
              <a:gd name="connsiteX1" fmla="*/ 556260 w 1333500"/>
              <a:gd name="connsiteY1" fmla="*/ 711994 h 1016801"/>
              <a:gd name="connsiteX2" fmla="*/ 1333500 w 1333500"/>
              <a:gd name="connsiteY2" fmla="*/ 0 h 1016801"/>
              <a:gd name="connsiteX3" fmla="*/ 556260 w 1333500"/>
              <a:gd name="connsiteY3" fmla="*/ 1016794 h 1016801"/>
              <a:gd name="connsiteX4" fmla="*/ 0 w 1333500"/>
              <a:gd name="connsiteY4" fmla="*/ 430054 h 101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0" h="1016801">
                <a:moveTo>
                  <a:pt x="0" y="430054"/>
                </a:moveTo>
                <a:cubicBezTo>
                  <a:pt x="168752" y="464503"/>
                  <a:pt x="282734" y="491808"/>
                  <a:pt x="556260" y="711994"/>
                </a:cubicBezTo>
                <a:cubicBezTo>
                  <a:pt x="605789" y="534194"/>
                  <a:pt x="964883" y="61119"/>
                  <a:pt x="1333500" y="0"/>
                </a:cubicBezTo>
                <a:cubicBezTo>
                  <a:pt x="819626" y="327024"/>
                  <a:pt x="648812" y="1019493"/>
                  <a:pt x="556260" y="1016794"/>
                </a:cubicBezTo>
                <a:cubicBezTo>
                  <a:pt x="463708" y="1014095"/>
                  <a:pt x="494983" y="808990"/>
                  <a:pt x="0" y="430054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 rot="18938737" flipH="1">
            <a:off x="2704659" y="3115665"/>
            <a:ext cx="460233" cy="455131"/>
          </a:xfrm>
          <a:custGeom>
            <a:avLst/>
            <a:gdLst>
              <a:gd name="connsiteX0" fmla="*/ 676275 w 1231900"/>
              <a:gd name="connsiteY0" fmla="*/ 0 h 1241425"/>
              <a:gd name="connsiteX1" fmla="*/ 615950 w 1231900"/>
              <a:gd name="connsiteY1" fmla="*/ 527050 h 1241425"/>
              <a:gd name="connsiteX2" fmla="*/ 0 w 1231900"/>
              <a:gd name="connsiteY2" fmla="*/ 631825 h 1241425"/>
              <a:gd name="connsiteX3" fmla="*/ 15875 w 1231900"/>
              <a:gd name="connsiteY3" fmla="*/ 714375 h 1241425"/>
              <a:gd name="connsiteX4" fmla="*/ 555625 w 1231900"/>
              <a:gd name="connsiteY4" fmla="*/ 666750 h 1241425"/>
              <a:gd name="connsiteX5" fmla="*/ 333375 w 1231900"/>
              <a:gd name="connsiteY5" fmla="*/ 1089025 h 1241425"/>
              <a:gd name="connsiteX6" fmla="*/ 482600 w 1231900"/>
              <a:gd name="connsiteY6" fmla="*/ 1241425 h 1241425"/>
              <a:gd name="connsiteX7" fmla="*/ 717550 w 1231900"/>
              <a:gd name="connsiteY7" fmla="*/ 704850 h 1241425"/>
              <a:gd name="connsiteX8" fmla="*/ 1174750 w 1231900"/>
              <a:gd name="connsiteY8" fmla="*/ 815975 h 1241425"/>
              <a:gd name="connsiteX9" fmla="*/ 1231900 w 1231900"/>
              <a:gd name="connsiteY9" fmla="*/ 641350 h 1241425"/>
              <a:gd name="connsiteX10" fmla="*/ 742950 w 1231900"/>
              <a:gd name="connsiteY10" fmla="*/ 542925 h 1241425"/>
              <a:gd name="connsiteX11" fmla="*/ 676275 w 1231900"/>
              <a:gd name="connsiteY11" fmla="*/ 0 h 1241425"/>
              <a:gd name="connsiteX0" fmla="*/ 676275 w 1231900"/>
              <a:gd name="connsiteY0" fmla="*/ 0 h 1241425"/>
              <a:gd name="connsiteX1" fmla="*/ 615950 w 1231900"/>
              <a:gd name="connsiteY1" fmla="*/ 527050 h 1241425"/>
              <a:gd name="connsiteX2" fmla="*/ 0 w 1231900"/>
              <a:gd name="connsiteY2" fmla="*/ 631825 h 1241425"/>
              <a:gd name="connsiteX3" fmla="*/ 15875 w 1231900"/>
              <a:gd name="connsiteY3" fmla="*/ 714375 h 1241425"/>
              <a:gd name="connsiteX4" fmla="*/ 555625 w 1231900"/>
              <a:gd name="connsiteY4" fmla="*/ 666750 h 1241425"/>
              <a:gd name="connsiteX5" fmla="*/ 333375 w 1231900"/>
              <a:gd name="connsiteY5" fmla="*/ 1089025 h 1241425"/>
              <a:gd name="connsiteX6" fmla="*/ 482600 w 1231900"/>
              <a:gd name="connsiteY6" fmla="*/ 1241425 h 1241425"/>
              <a:gd name="connsiteX7" fmla="*/ 717550 w 1231900"/>
              <a:gd name="connsiteY7" fmla="*/ 704850 h 1241425"/>
              <a:gd name="connsiteX8" fmla="*/ 1174750 w 1231900"/>
              <a:gd name="connsiteY8" fmla="*/ 815975 h 1241425"/>
              <a:gd name="connsiteX9" fmla="*/ 1231900 w 1231900"/>
              <a:gd name="connsiteY9" fmla="*/ 641350 h 1241425"/>
              <a:gd name="connsiteX10" fmla="*/ 746125 w 1231900"/>
              <a:gd name="connsiteY10" fmla="*/ 536575 h 1241425"/>
              <a:gd name="connsiteX11" fmla="*/ 676275 w 1231900"/>
              <a:gd name="connsiteY11" fmla="*/ 0 h 1241425"/>
              <a:gd name="connsiteX0" fmla="*/ 704850 w 1231900"/>
              <a:gd name="connsiteY0" fmla="*/ 0 h 1244600"/>
              <a:gd name="connsiteX1" fmla="*/ 615950 w 1231900"/>
              <a:gd name="connsiteY1" fmla="*/ 530225 h 1244600"/>
              <a:gd name="connsiteX2" fmla="*/ 0 w 1231900"/>
              <a:gd name="connsiteY2" fmla="*/ 635000 h 1244600"/>
              <a:gd name="connsiteX3" fmla="*/ 15875 w 1231900"/>
              <a:gd name="connsiteY3" fmla="*/ 717550 h 1244600"/>
              <a:gd name="connsiteX4" fmla="*/ 555625 w 1231900"/>
              <a:gd name="connsiteY4" fmla="*/ 669925 h 1244600"/>
              <a:gd name="connsiteX5" fmla="*/ 333375 w 1231900"/>
              <a:gd name="connsiteY5" fmla="*/ 1092200 h 1244600"/>
              <a:gd name="connsiteX6" fmla="*/ 482600 w 1231900"/>
              <a:gd name="connsiteY6" fmla="*/ 1244600 h 1244600"/>
              <a:gd name="connsiteX7" fmla="*/ 717550 w 1231900"/>
              <a:gd name="connsiteY7" fmla="*/ 708025 h 1244600"/>
              <a:gd name="connsiteX8" fmla="*/ 1174750 w 1231900"/>
              <a:gd name="connsiteY8" fmla="*/ 819150 h 1244600"/>
              <a:gd name="connsiteX9" fmla="*/ 1231900 w 1231900"/>
              <a:gd name="connsiteY9" fmla="*/ 644525 h 1244600"/>
              <a:gd name="connsiteX10" fmla="*/ 746125 w 1231900"/>
              <a:gd name="connsiteY10" fmla="*/ 539750 h 1244600"/>
              <a:gd name="connsiteX11" fmla="*/ 704850 w 1231900"/>
              <a:gd name="connsiteY11" fmla="*/ 0 h 1244600"/>
              <a:gd name="connsiteX0" fmla="*/ 704850 w 1231900"/>
              <a:gd name="connsiteY0" fmla="*/ 0 h 1244600"/>
              <a:gd name="connsiteX1" fmla="*/ 615950 w 1231900"/>
              <a:gd name="connsiteY1" fmla="*/ 530225 h 1244600"/>
              <a:gd name="connsiteX2" fmla="*/ 0 w 1231900"/>
              <a:gd name="connsiteY2" fmla="*/ 635000 h 1244600"/>
              <a:gd name="connsiteX3" fmla="*/ 15875 w 1231900"/>
              <a:gd name="connsiteY3" fmla="*/ 717550 h 1244600"/>
              <a:gd name="connsiteX4" fmla="*/ 555625 w 1231900"/>
              <a:gd name="connsiteY4" fmla="*/ 669925 h 1244600"/>
              <a:gd name="connsiteX5" fmla="*/ 333375 w 1231900"/>
              <a:gd name="connsiteY5" fmla="*/ 1092200 h 1244600"/>
              <a:gd name="connsiteX6" fmla="*/ 482600 w 1231900"/>
              <a:gd name="connsiteY6" fmla="*/ 1244600 h 1244600"/>
              <a:gd name="connsiteX7" fmla="*/ 717550 w 1231900"/>
              <a:gd name="connsiteY7" fmla="*/ 708025 h 1244600"/>
              <a:gd name="connsiteX8" fmla="*/ 1174750 w 1231900"/>
              <a:gd name="connsiteY8" fmla="*/ 819150 h 1244600"/>
              <a:gd name="connsiteX9" fmla="*/ 1231900 w 1231900"/>
              <a:gd name="connsiteY9" fmla="*/ 644525 h 1244600"/>
              <a:gd name="connsiteX10" fmla="*/ 746125 w 1231900"/>
              <a:gd name="connsiteY10" fmla="*/ 539750 h 1244600"/>
              <a:gd name="connsiteX11" fmla="*/ 704850 w 1231900"/>
              <a:gd name="connsiteY11" fmla="*/ 0 h 1244600"/>
              <a:gd name="connsiteX0" fmla="*/ 704850 w 1231900"/>
              <a:gd name="connsiteY0" fmla="*/ 4 h 1244604"/>
              <a:gd name="connsiteX1" fmla="*/ 615950 w 1231900"/>
              <a:gd name="connsiteY1" fmla="*/ 530229 h 1244604"/>
              <a:gd name="connsiteX2" fmla="*/ 0 w 1231900"/>
              <a:gd name="connsiteY2" fmla="*/ 635004 h 1244604"/>
              <a:gd name="connsiteX3" fmla="*/ 15875 w 1231900"/>
              <a:gd name="connsiteY3" fmla="*/ 717554 h 1244604"/>
              <a:gd name="connsiteX4" fmla="*/ 555625 w 1231900"/>
              <a:gd name="connsiteY4" fmla="*/ 669929 h 1244604"/>
              <a:gd name="connsiteX5" fmla="*/ 333375 w 1231900"/>
              <a:gd name="connsiteY5" fmla="*/ 1092204 h 1244604"/>
              <a:gd name="connsiteX6" fmla="*/ 482600 w 1231900"/>
              <a:gd name="connsiteY6" fmla="*/ 1244604 h 1244604"/>
              <a:gd name="connsiteX7" fmla="*/ 717550 w 1231900"/>
              <a:gd name="connsiteY7" fmla="*/ 708029 h 1244604"/>
              <a:gd name="connsiteX8" fmla="*/ 1174750 w 1231900"/>
              <a:gd name="connsiteY8" fmla="*/ 819154 h 1244604"/>
              <a:gd name="connsiteX9" fmla="*/ 1231900 w 1231900"/>
              <a:gd name="connsiteY9" fmla="*/ 644529 h 1244604"/>
              <a:gd name="connsiteX10" fmla="*/ 746125 w 1231900"/>
              <a:gd name="connsiteY10" fmla="*/ 539754 h 1244604"/>
              <a:gd name="connsiteX11" fmla="*/ 704850 w 1231900"/>
              <a:gd name="connsiteY11" fmla="*/ 4 h 1244604"/>
              <a:gd name="connsiteX0" fmla="*/ 704850 w 1231900"/>
              <a:gd name="connsiteY0" fmla="*/ 4 h 1244604"/>
              <a:gd name="connsiteX1" fmla="*/ 615950 w 1231900"/>
              <a:gd name="connsiteY1" fmla="*/ 530229 h 1244604"/>
              <a:gd name="connsiteX2" fmla="*/ 0 w 1231900"/>
              <a:gd name="connsiteY2" fmla="*/ 635004 h 1244604"/>
              <a:gd name="connsiteX3" fmla="*/ 15875 w 1231900"/>
              <a:gd name="connsiteY3" fmla="*/ 717554 h 1244604"/>
              <a:gd name="connsiteX4" fmla="*/ 555625 w 1231900"/>
              <a:gd name="connsiteY4" fmla="*/ 669929 h 1244604"/>
              <a:gd name="connsiteX5" fmla="*/ 333375 w 1231900"/>
              <a:gd name="connsiteY5" fmla="*/ 1092204 h 1244604"/>
              <a:gd name="connsiteX6" fmla="*/ 482600 w 1231900"/>
              <a:gd name="connsiteY6" fmla="*/ 1244604 h 1244604"/>
              <a:gd name="connsiteX7" fmla="*/ 717550 w 1231900"/>
              <a:gd name="connsiteY7" fmla="*/ 708029 h 1244604"/>
              <a:gd name="connsiteX8" fmla="*/ 1174750 w 1231900"/>
              <a:gd name="connsiteY8" fmla="*/ 819154 h 1244604"/>
              <a:gd name="connsiteX9" fmla="*/ 1231900 w 1231900"/>
              <a:gd name="connsiteY9" fmla="*/ 644529 h 1244604"/>
              <a:gd name="connsiteX10" fmla="*/ 746125 w 1231900"/>
              <a:gd name="connsiteY10" fmla="*/ 539754 h 1244604"/>
              <a:gd name="connsiteX11" fmla="*/ 704850 w 1231900"/>
              <a:gd name="connsiteY11" fmla="*/ 4 h 1244604"/>
              <a:gd name="connsiteX0" fmla="*/ 704850 w 1231900"/>
              <a:gd name="connsiteY0" fmla="*/ 4 h 1244604"/>
              <a:gd name="connsiteX1" fmla="*/ 615950 w 1231900"/>
              <a:gd name="connsiteY1" fmla="*/ 530229 h 1244604"/>
              <a:gd name="connsiteX2" fmla="*/ 0 w 1231900"/>
              <a:gd name="connsiteY2" fmla="*/ 635004 h 1244604"/>
              <a:gd name="connsiteX3" fmla="*/ 15875 w 1231900"/>
              <a:gd name="connsiteY3" fmla="*/ 717554 h 1244604"/>
              <a:gd name="connsiteX4" fmla="*/ 555625 w 1231900"/>
              <a:gd name="connsiteY4" fmla="*/ 669929 h 1244604"/>
              <a:gd name="connsiteX5" fmla="*/ 333375 w 1231900"/>
              <a:gd name="connsiteY5" fmla="*/ 1092204 h 1244604"/>
              <a:gd name="connsiteX6" fmla="*/ 482600 w 1231900"/>
              <a:gd name="connsiteY6" fmla="*/ 1244604 h 1244604"/>
              <a:gd name="connsiteX7" fmla="*/ 717550 w 1231900"/>
              <a:gd name="connsiteY7" fmla="*/ 708029 h 1244604"/>
              <a:gd name="connsiteX8" fmla="*/ 1174750 w 1231900"/>
              <a:gd name="connsiteY8" fmla="*/ 819154 h 1244604"/>
              <a:gd name="connsiteX9" fmla="*/ 1231900 w 1231900"/>
              <a:gd name="connsiteY9" fmla="*/ 644529 h 1244604"/>
              <a:gd name="connsiteX10" fmla="*/ 746125 w 1231900"/>
              <a:gd name="connsiteY10" fmla="*/ 539754 h 1244604"/>
              <a:gd name="connsiteX11" fmla="*/ 704850 w 1231900"/>
              <a:gd name="connsiteY11" fmla="*/ 4 h 1244604"/>
              <a:gd name="connsiteX0" fmla="*/ 704850 w 1231900"/>
              <a:gd name="connsiteY0" fmla="*/ 4 h 1244604"/>
              <a:gd name="connsiteX1" fmla="*/ 615950 w 1231900"/>
              <a:gd name="connsiteY1" fmla="*/ 530229 h 1244604"/>
              <a:gd name="connsiteX2" fmla="*/ 0 w 1231900"/>
              <a:gd name="connsiteY2" fmla="*/ 635004 h 1244604"/>
              <a:gd name="connsiteX3" fmla="*/ 15875 w 1231900"/>
              <a:gd name="connsiteY3" fmla="*/ 717554 h 1244604"/>
              <a:gd name="connsiteX4" fmla="*/ 555625 w 1231900"/>
              <a:gd name="connsiteY4" fmla="*/ 669929 h 1244604"/>
              <a:gd name="connsiteX5" fmla="*/ 333375 w 1231900"/>
              <a:gd name="connsiteY5" fmla="*/ 1092204 h 1244604"/>
              <a:gd name="connsiteX6" fmla="*/ 482600 w 1231900"/>
              <a:gd name="connsiteY6" fmla="*/ 1244604 h 1244604"/>
              <a:gd name="connsiteX7" fmla="*/ 717550 w 1231900"/>
              <a:gd name="connsiteY7" fmla="*/ 708029 h 1244604"/>
              <a:gd name="connsiteX8" fmla="*/ 1174750 w 1231900"/>
              <a:gd name="connsiteY8" fmla="*/ 819154 h 1244604"/>
              <a:gd name="connsiteX9" fmla="*/ 1231900 w 1231900"/>
              <a:gd name="connsiteY9" fmla="*/ 644529 h 1244604"/>
              <a:gd name="connsiteX10" fmla="*/ 746125 w 1231900"/>
              <a:gd name="connsiteY10" fmla="*/ 539754 h 1244604"/>
              <a:gd name="connsiteX11" fmla="*/ 704850 w 1231900"/>
              <a:gd name="connsiteY11" fmla="*/ 4 h 1244604"/>
              <a:gd name="connsiteX0" fmla="*/ 704850 w 1231900"/>
              <a:gd name="connsiteY0" fmla="*/ 13 h 1244613"/>
              <a:gd name="connsiteX1" fmla="*/ 615950 w 1231900"/>
              <a:gd name="connsiteY1" fmla="*/ 530238 h 1244613"/>
              <a:gd name="connsiteX2" fmla="*/ 0 w 1231900"/>
              <a:gd name="connsiteY2" fmla="*/ 635013 h 1244613"/>
              <a:gd name="connsiteX3" fmla="*/ 15875 w 1231900"/>
              <a:gd name="connsiteY3" fmla="*/ 717563 h 1244613"/>
              <a:gd name="connsiteX4" fmla="*/ 555625 w 1231900"/>
              <a:gd name="connsiteY4" fmla="*/ 669938 h 1244613"/>
              <a:gd name="connsiteX5" fmla="*/ 333375 w 1231900"/>
              <a:gd name="connsiteY5" fmla="*/ 1092213 h 1244613"/>
              <a:gd name="connsiteX6" fmla="*/ 482600 w 1231900"/>
              <a:gd name="connsiteY6" fmla="*/ 1244613 h 1244613"/>
              <a:gd name="connsiteX7" fmla="*/ 717550 w 1231900"/>
              <a:gd name="connsiteY7" fmla="*/ 708038 h 1244613"/>
              <a:gd name="connsiteX8" fmla="*/ 1174750 w 1231900"/>
              <a:gd name="connsiteY8" fmla="*/ 819163 h 1244613"/>
              <a:gd name="connsiteX9" fmla="*/ 1231900 w 1231900"/>
              <a:gd name="connsiteY9" fmla="*/ 644538 h 1244613"/>
              <a:gd name="connsiteX10" fmla="*/ 746125 w 1231900"/>
              <a:gd name="connsiteY10" fmla="*/ 539763 h 1244613"/>
              <a:gd name="connsiteX11" fmla="*/ 704850 w 1231900"/>
              <a:gd name="connsiteY11" fmla="*/ 13 h 1244613"/>
              <a:gd name="connsiteX0" fmla="*/ 704850 w 1231900"/>
              <a:gd name="connsiteY0" fmla="*/ 13 h 1244613"/>
              <a:gd name="connsiteX1" fmla="*/ 615950 w 1231900"/>
              <a:gd name="connsiteY1" fmla="*/ 530238 h 1244613"/>
              <a:gd name="connsiteX2" fmla="*/ 0 w 1231900"/>
              <a:gd name="connsiteY2" fmla="*/ 635013 h 1244613"/>
              <a:gd name="connsiteX3" fmla="*/ 15875 w 1231900"/>
              <a:gd name="connsiteY3" fmla="*/ 717563 h 1244613"/>
              <a:gd name="connsiteX4" fmla="*/ 555625 w 1231900"/>
              <a:gd name="connsiteY4" fmla="*/ 669938 h 1244613"/>
              <a:gd name="connsiteX5" fmla="*/ 333375 w 1231900"/>
              <a:gd name="connsiteY5" fmla="*/ 1092213 h 1244613"/>
              <a:gd name="connsiteX6" fmla="*/ 482600 w 1231900"/>
              <a:gd name="connsiteY6" fmla="*/ 1244613 h 1244613"/>
              <a:gd name="connsiteX7" fmla="*/ 717550 w 1231900"/>
              <a:gd name="connsiteY7" fmla="*/ 708038 h 1244613"/>
              <a:gd name="connsiteX8" fmla="*/ 1174750 w 1231900"/>
              <a:gd name="connsiteY8" fmla="*/ 819163 h 1244613"/>
              <a:gd name="connsiteX9" fmla="*/ 1231900 w 1231900"/>
              <a:gd name="connsiteY9" fmla="*/ 644538 h 1244613"/>
              <a:gd name="connsiteX10" fmla="*/ 746125 w 1231900"/>
              <a:gd name="connsiteY10" fmla="*/ 539763 h 1244613"/>
              <a:gd name="connsiteX11" fmla="*/ 704850 w 1231900"/>
              <a:gd name="connsiteY11" fmla="*/ 13 h 1244613"/>
              <a:gd name="connsiteX0" fmla="*/ 704850 w 1267967"/>
              <a:gd name="connsiteY0" fmla="*/ 13 h 1244613"/>
              <a:gd name="connsiteX1" fmla="*/ 615950 w 1267967"/>
              <a:gd name="connsiteY1" fmla="*/ 530238 h 1244613"/>
              <a:gd name="connsiteX2" fmla="*/ 0 w 1267967"/>
              <a:gd name="connsiteY2" fmla="*/ 635013 h 1244613"/>
              <a:gd name="connsiteX3" fmla="*/ 15875 w 1267967"/>
              <a:gd name="connsiteY3" fmla="*/ 717563 h 1244613"/>
              <a:gd name="connsiteX4" fmla="*/ 555625 w 1267967"/>
              <a:gd name="connsiteY4" fmla="*/ 669938 h 1244613"/>
              <a:gd name="connsiteX5" fmla="*/ 333375 w 1267967"/>
              <a:gd name="connsiteY5" fmla="*/ 1092213 h 1244613"/>
              <a:gd name="connsiteX6" fmla="*/ 482600 w 1267967"/>
              <a:gd name="connsiteY6" fmla="*/ 1244613 h 1244613"/>
              <a:gd name="connsiteX7" fmla="*/ 717550 w 1267967"/>
              <a:gd name="connsiteY7" fmla="*/ 708038 h 1244613"/>
              <a:gd name="connsiteX8" fmla="*/ 1174750 w 1267967"/>
              <a:gd name="connsiteY8" fmla="*/ 819163 h 1244613"/>
              <a:gd name="connsiteX9" fmla="*/ 1231900 w 1267967"/>
              <a:gd name="connsiteY9" fmla="*/ 644538 h 1244613"/>
              <a:gd name="connsiteX10" fmla="*/ 746125 w 1267967"/>
              <a:gd name="connsiteY10" fmla="*/ 539763 h 1244613"/>
              <a:gd name="connsiteX11" fmla="*/ 704850 w 1267967"/>
              <a:gd name="connsiteY11" fmla="*/ 13 h 1244613"/>
              <a:gd name="connsiteX0" fmla="*/ 704850 w 1240109"/>
              <a:gd name="connsiteY0" fmla="*/ 13 h 1244613"/>
              <a:gd name="connsiteX1" fmla="*/ 615950 w 1240109"/>
              <a:gd name="connsiteY1" fmla="*/ 530238 h 1244613"/>
              <a:gd name="connsiteX2" fmla="*/ 0 w 1240109"/>
              <a:gd name="connsiteY2" fmla="*/ 635013 h 1244613"/>
              <a:gd name="connsiteX3" fmla="*/ 15875 w 1240109"/>
              <a:gd name="connsiteY3" fmla="*/ 717563 h 1244613"/>
              <a:gd name="connsiteX4" fmla="*/ 555625 w 1240109"/>
              <a:gd name="connsiteY4" fmla="*/ 669938 h 1244613"/>
              <a:gd name="connsiteX5" fmla="*/ 333375 w 1240109"/>
              <a:gd name="connsiteY5" fmla="*/ 1092213 h 1244613"/>
              <a:gd name="connsiteX6" fmla="*/ 482600 w 1240109"/>
              <a:gd name="connsiteY6" fmla="*/ 1244613 h 1244613"/>
              <a:gd name="connsiteX7" fmla="*/ 717550 w 1240109"/>
              <a:gd name="connsiteY7" fmla="*/ 708038 h 1244613"/>
              <a:gd name="connsiteX8" fmla="*/ 1174750 w 1240109"/>
              <a:gd name="connsiteY8" fmla="*/ 819163 h 1244613"/>
              <a:gd name="connsiteX9" fmla="*/ 1187450 w 1240109"/>
              <a:gd name="connsiteY9" fmla="*/ 615963 h 1244613"/>
              <a:gd name="connsiteX10" fmla="*/ 746125 w 1240109"/>
              <a:gd name="connsiteY10" fmla="*/ 539763 h 1244613"/>
              <a:gd name="connsiteX11" fmla="*/ 704850 w 1240109"/>
              <a:gd name="connsiteY11" fmla="*/ 13 h 1244613"/>
              <a:gd name="connsiteX0" fmla="*/ 704850 w 1240109"/>
              <a:gd name="connsiteY0" fmla="*/ 13 h 1244613"/>
              <a:gd name="connsiteX1" fmla="*/ 615950 w 1240109"/>
              <a:gd name="connsiteY1" fmla="*/ 530238 h 1244613"/>
              <a:gd name="connsiteX2" fmla="*/ 0 w 1240109"/>
              <a:gd name="connsiteY2" fmla="*/ 635013 h 1244613"/>
              <a:gd name="connsiteX3" fmla="*/ 15875 w 1240109"/>
              <a:gd name="connsiteY3" fmla="*/ 717563 h 1244613"/>
              <a:gd name="connsiteX4" fmla="*/ 555625 w 1240109"/>
              <a:gd name="connsiteY4" fmla="*/ 669938 h 1244613"/>
              <a:gd name="connsiteX5" fmla="*/ 333375 w 1240109"/>
              <a:gd name="connsiteY5" fmla="*/ 1092213 h 1244613"/>
              <a:gd name="connsiteX6" fmla="*/ 482600 w 1240109"/>
              <a:gd name="connsiteY6" fmla="*/ 1244613 h 1244613"/>
              <a:gd name="connsiteX7" fmla="*/ 717550 w 1240109"/>
              <a:gd name="connsiteY7" fmla="*/ 708038 h 1244613"/>
              <a:gd name="connsiteX8" fmla="*/ 1174750 w 1240109"/>
              <a:gd name="connsiteY8" fmla="*/ 819163 h 1244613"/>
              <a:gd name="connsiteX9" fmla="*/ 1187450 w 1240109"/>
              <a:gd name="connsiteY9" fmla="*/ 615963 h 1244613"/>
              <a:gd name="connsiteX10" fmla="*/ 746125 w 1240109"/>
              <a:gd name="connsiteY10" fmla="*/ 539763 h 1244613"/>
              <a:gd name="connsiteX11" fmla="*/ 704850 w 1240109"/>
              <a:gd name="connsiteY11" fmla="*/ 13 h 1244613"/>
              <a:gd name="connsiteX0" fmla="*/ 704850 w 1221240"/>
              <a:gd name="connsiteY0" fmla="*/ 13 h 1244613"/>
              <a:gd name="connsiteX1" fmla="*/ 615950 w 1221240"/>
              <a:gd name="connsiteY1" fmla="*/ 530238 h 1244613"/>
              <a:gd name="connsiteX2" fmla="*/ 0 w 1221240"/>
              <a:gd name="connsiteY2" fmla="*/ 635013 h 1244613"/>
              <a:gd name="connsiteX3" fmla="*/ 15875 w 1221240"/>
              <a:gd name="connsiteY3" fmla="*/ 717563 h 1244613"/>
              <a:gd name="connsiteX4" fmla="*/ 555625 w 1221240"/>
              <a:gd name="connsiteY4" fmla="*/ 669938 h 1244613"/>
              <a:gd name="connsiteX5" fmla="*/ 333375 w 1221240"/>
              <a:gd name="connsiteY5" fmla="*/ 1092213 h 1244613"/>
              <a:gd name="connsiteX6" fmla="*/ 482600 w 1221240"/>
              <a:gd name="connsiteY6" fmla="*/ 1244613 h 1244613"/>
              <a:gd name="connsiteX7" fmla="*/ 717550 w 1221240"/>
              <a:gd name="connsiteY7" fmla="*/ 708038 h 1244613"/>
              <a:gd name="connsiteX8" fmla="*/ 1174750 w 1221240"/>
              <a:gd name="connsiteY8" fmla="*/ 819163 h 1244613"/>
              <a:gd name="connsiteX9" fmla="*/ 1143000 w 1221240"/>
              <a:gd name="connsiteY9" fmla="*/ 609613 h 1244613"/>
              <a:gd name="connsiteX10" fmla="*/ 746125 w 1221240"/>
              <a:gd name="connsiteY10" fmla="*/ 539763 h 1244613"/>
              <a:gd name="connsiteX11" fmla="*/ 704850 w 1221240"/>
              <a:gd name="connsiteY11" fmla="*/ 13 h 1244613"/>
              <a:gd name="connsiteX0" fmla="*/ 704850 w 1222118"/>
              <a:gd name="connsiteY0" fmla="*/ 13 h 1244613"/>
              <a:gd name="connsiteX1" fmla="*/ 615950 w 1222118"/>
              <a:gd name="connsiteY1" fmla="*/ 530238 h 1244613"/>
              <a:gd name="connsiteX2" fmla="*/ 0 w 1222118"/>
              <a:gd name="connsiteY2" fmla="*/ 635013 h 1244613"/>
              <a:gd name="connsiteX3" fmla="*/ 15875 w 1222118"/>
              <a:gd name="connsiteY3" fmla="*/ 717563 h 1244613"/>
              <a:gd name="connsiteX4" fmla="*/ 555625 w 1222118"/>
              <a:gd name="connsiteY4" fmla="*/ 669938 h 1244613"/>
              <a:gd name="connsiteX5" fmla="*/ 333375 w 1222118"/>
              <a:gd name="connsiteY5" fmla="*/ 1092213 h 1244613"/>
              <a:gd name="connsiteX6" fmla="*/ 482600 w 1222118"/>
              <a:gd name="connsiteY6" fmla="*/ 1244613 h 1244613"/>
              <a:gd name="connsiteX7" fmla="*/ 717550 w 1222118"/>
              <a:gd name="connsiteY7" fmla="*/ 708038 h 1244613"/>
              <a:gd name="connsiteX8" fmla="*/ 1174750 w 1222118"/>
              <a:gd name="connsiteY8" fmla="*/ 819163 h 1244613"/>
              <a:gd name="connsiteX9" fmla="*/ 1143000 w 1222118"/>
              <a:gd name="connsiteY9" fmla="*/ 609613 h 1244613"/>
              <a:gd name="connsiteX10" fmla="*/ 746125 w 1222118"/>
              <a:gd name="connsiteY10" fmla="*/ 539763 h 1244613"/>
              <a:gd name="connsiteX11" fmla="*/ 704850 w 1222118"/>
              <a:gd name="connsiteY11" fmla="*/ 13 h 1244613"/>
              <a:gd name="connsiteX0" fmla="*/ 704850 w 1229295"/>
              <a:gd name="connsiteY0" fmla="*/ 13 h 1244613"/>
              <a:gd name="connsiteX1" fmla="*/ 615950 w 1229295"/>
              <a:gd name="connsiteY1" fmla="*/ 530238 h 1244613"/>
              <a:gd name="connsiteX2" fmla="*/ 0 w 1229295"/>
              <a:gd name="connsiteY2" fmla="*/ 635013 h 1244613"/>
              <a:gd name="connsiteX3" fmla="*/ 15875 w 1229295"/>
              <a:gd name="connsiteY3" fmla="*/ 717563 h 1244613"/>
              <a:gd name="connsiteX4" fmla="*/ 555625 w 1229295"/>
              <a:gd name="connsiteY4" fmla="*/ 669938 h 1244613"/>
              <a:gd name="connsiteX5" fmla="*/ 333375 w 1229295"/>
              <a:gd name="connsiteY5" fmla="*/ 1092213 h 1244613"/>
              <a:gd name="connsiteX6" fmla="*/ 482600 w 1229295"/>
              <a:gd name="connsiteY6" fmla="*/ 1244613 h 1244613"/>
              <a:gd name="connsiteX7" fmla="*/ 717550 w 1229295"/>
              <a:gd name="connsiteY7" fmla="*/ 708038 h 1244613"/>
              <a:gd name="connsiteX8" fmla="*/ 1174750 w 1229295"/>
              <a:gd name="connsiteY8" fmla="*/ 819163 h 1244613"/>
              <a:gd name="connsiteX9" fmla="*/ 1162050 w 1229295"/>
              <a:gd name="connsiteY9" fmla="*/ 609613 h 1244613"/>
              <a:gd name="connsiteX10" fmla="*/ 746125 w 1229295"/>
              <a:gd name="connsiteY10" fmla="*/ 539763 h 1244613"/>
              <a:gd name="connsiteX11" fmla="*/ 704850 w 1229295"/>
              <a:gd name="connsiteY11" fmla="*/ 13 h 1244613"/>
              <a:gd name="connsiteX0" fmla="*/ 704850 w 1196569"/>
              <a:gd name="connsiteY0" fmla="*/ 13 h 1244613"/>
              <a:gd name="connsiteX1" fmla="*/ 615950 w 1196569"/>
              <a:gd name="connsiteY1" fmla="*/ 530238 h 1244613"/>
              <a:gd name="connsiteX2" fmla="*/ 0 w 1196569"/>
              <a:gd name="connsiteY2" fmla="*/ 635013 h 1244613"/>
              <a:gd name="connsiteX3" fmla="*/ 15875 w 1196569"/>
              <a:gd name="connsiteY3" fmla="*/ 717563 h 1244613"/>
              <a:gd name="connsiteX4" fmla="*/ 555625 w 1196569"/>
              <a:gd name="connsiteY4" fmla="*/ 669938 h 1244613"/>
              <a:gd name="connsiteX5" fmla="*/ 333375 w 1196569"/>
              <a:gd name="connsiteY5" fmla="*/ 1092213 h 1244613"/>
              <a:gd name="connsiteX6" fmla="*/ 482600 w 1196569"/>
              <a:gd name="connsiteY6" fmla="*/ 1244613 h 1244613"/>
              <a:gd name="connsiteX7" fmla="*/ 717550 w 1196569"/>
              <a:gd name="connsiteY7" fmla="*/ 708038 h 1244613"/>
              <a:gd name="connsiteX8" fmla="*/ 1114425 w 1196569"/>
              <a:gd name="connsiteY8" fmla="*/ 831863 h 1244613"/>
              <a:gd name="connsiteX9" fmla="*/ 1162050 w 1196569"/>
              <a:gd name="connsiteY9" fmla="*/ 609613 h 1244613"/>
              <a:gd name="connsiteX10" fmla="*/ 746125 w 1196569"/>
              <a:gd name="connsiteY10" fmla="*/ 539763 h 1244613"/>
              <a:gd name="connsiteX11" fmla="*/ 704850 w 1196569"/>
              <a:gd name="connsiteY11" fmla="*/ 13 h 1244613"/>
              <a:gd name="connsiteX0" fmla="*/ 704850 w 1193568"/>
              <a:gd name="connsiteY0" fmla="*/ 13 h 1244613"/>
              <a:gd name="connsiteX1" fmla="*/ 615950 w 1193568"/>
              <a:gd name="connsiteY1" fmla="*/ 530238 h 1244613"/>
              <a:gd name="connsiteX2" fmla="*/ 0 w 1193568"/>
              <a:gd name="connsiteY2" fmla="*/ 635013 h 1244613"/>
              <a:gd name="connsiteX3" fmla="*/ 15875 w 1193568"/>
              <a:gd name="connsiteY3" fmla="*/ 717563 h 1244613"/>
              <a:gd name="connsiteX4" fmla="*/ 555625 w 1193568"/>
              <a:gd name="connsiteY4" fmla="*/ 669938 h 1244613"/>
              <a:gd name="connsiteX5" fmla="*/ 333375 w 1193568"/>
              <a:gd name="connsiteY5" fmla="*/ 1092213 h 1244613"/>
              <a:gd name="connsiteX6" fmla="*/ 482600 w 1193568"/>
              <a:gd name="connsiteY6" fmla="*/ 1244613 h 1244613"/>
              <a:gd name="connsiteX7" fmla="*/ 717550 w 1193568"/>
              <a:gd name="connsiteY7" fmla="*/ 708038 h 1244613"/>
              <a:gd name="connsiteX8" fmla="*/ 1114425 w 1193568"/>
              <a:gd name="connsiteY8" fmla="*/ 831863 h 1244613"/>
              <a:gd name="connsiteX9" fmla="*/ 1162050 w 1193568"/>
              <a:gd name="connsiteY9" fmla="*/ 609613 h 1244613"/>
              <a:gd name="connsiteX10" fmla="*/ 746125 w 1193568"/>
              <a:gd name="connsiteY10" fmla="*/ 539763 h 1244613"/>
              <a:gd name="connsiteX11" fmla="*/ 704850 w 1193568"/>
              <a:gd name="connsiteY11" fmla="*/ 13 h 1244613"/>
              <a:gd name="connsiteX0" fmla="*/ 704850 w 1232236"/>
              <a:gd name="connsiteY0" fmla="*/ 13 h 1244613"/>
              <a:gd name="connsiteX1" fmla="*/ 615950 w 1232236"/>
              <a:gd name="connsiteY1" fmla="*/ 530238 h 1244613"/>
              <a:gd name="connsiteX2" fmla="*/ 0 w 1232236"/>
              <a:gd name="connsiteY2" fmla="*/ 635013 h 1244613"/>
              <a:gd name="connsiteX3" fmla="*/ 15875 w 1232236"/>
              <a:gd name="connsiteY3" fmla="*/ 717563 h 1244613"/>
              <a:gd name="connsiteX4" fmla="*/ 555625 w 1232236"/>
              <a:gd name="connsiteY4" fmla="*/ 669938 h 1244613"/>
              <a:gd name="connsiteX5" fmla="*/ 333375 w 1232236"/>
              <a:gd name="connsiteY5" fmla="*/ 1092213 h 1244613"/>
              <a:gd name="connsiteX6" fmla="*/ 482600 w 1232236"/>
              <a:gd name="connsiteY6" fmla="*/ 1244613 h 1244613"/>
              <a:gd name="connsiteX7" fmla="*/ 717550 w 1232236"/>
              <a:gd name="connsiteY7" fmla="*/ 708038 h 1244613"/>
              <a:gd name="connsiteX8" fmla="*/ 1114425 w 1232236"/>
              <a:gd name="connsiteY8" fmla="*/ 831863 h 1244613"/>
              <a:gd name="connsiteX9" fmla="*/ 1209675 w 1232236"/>
              <a:gd name="connsiteY9" fmla="*/ 641363 h 1244613"/>
              <a:gd name="connsiteX10" fmla="*/ 746125 w 1232236"/>
              <a:gd name="connsiteY10" fmla="*/ 539763 h 1244613"/>
              <a:gd name="connsiteX11" fmla="*/ 704850 w 1232236"/>
              <a:gd name="connsiteY11" fmla="*/ 13 h 1244613"/>
              <a:gd name="connsiteX0" fmla="*/ 704850 w 1236294"/>
              <a:gd name="connsiteY0" fmla="*/ 13 h 1244613"/>
              <a:gd name="connsiteX1" fmla="*/ 615950 w 1236294"/>
              <a:gd name="connsiteY1" fmla="*/ 530238 h 1244613"/>
              <a:gd name="connsiteX2" fmla="*/ 0 w 1236294"/>
              <a:gd name="connsiteY2" fmla="*/ 635013 h 1244613"/>
              <a:gd name="connsiteX3" fmla="*/ 15875 w 1236294"/>
              <a:gd name="connsiteY3" fmla="*/ 717563 h 1244613"/>
              <a:gd name="connsiteX4" fmla="*/ 555625 w 1236294"/>
              <a:gd name="connsiteY4" fmla="*/ 669938 h 1244613"/>
              <a:gd name="connsiteX5" fmla="*/ 333375 w 1236294"/>
              <a:gd name="connsiteY5" fmla="*/ 1092213 h 1244613"/>
              <a:gd name="connsiteX6" fmla="*/ 482600 w 1236294"/>
              <a:gd name="connsiteY6" fmla="*/ 1244613 h 1244613"/>
              <a:gd name="connsiteX7" fmla="*/ 717550 w 1236294"/>
              <a:gd name="connsiteY7" fmla="*/ 708038 h 1244613"/>
              <a:gd name="connsiteX8" fmla="*/ 1130300 w 1236294"/>
              <a:gd name="connsiteY8" fmla="*/ 825513 h 1244613"/>
              <a:gd name="connsiteX9" fmla="*/ 1209675 w 1236294"/>
              <a:gd name="connsiteY9" fmla="*/ 641363 h 1244613"/>
              <a:gd name="connsiteX10" fmla="*/ 746125 w 1236294"/>
              <a:gd name="connsiteY10" fmla="*/ 539763 h 1244613"/>
              <a:gd name="connsiteX11" fmla="*/ 704850 w 1236294"/>
              <a:gd name="connsiteY11" fmla="*/ 13 h 1244613"/>
              <a:gd name="connsiteX0" fmla="*/ 704850 w 1236294"/>
              <a:gd name="connsiteY0" fmla="*/ 13 h 1244613"/>
              <a:gd name="connsiteX1" fmla="*/ 615950 w 1236294"/>
              <a:gd name="connsiteY1" fmla="*/ 530238 h 1244613"/>
              <a:gd name="connsiteX2" fmla="*/ 0 w 1236294"/>
              <a:gd name="connsiteY2" fmla="*/ 635013 h 1244613"/>
              <a:gd name="connsiteX3" fmla="*/ 15875 w 1236294"/>
              <a:gd name="connsiteY3" fmla="*/ 717563 h 1244613"/>
              <a:gd name="connsiteX4" fmla="*/ 555625 w 1236294"/>
              <a:gd name="connsiteY4" fmla="*/ 669938 h 1244613"/>
              <a:gd name="connsiteX5" fmla="*/ 333375 w 1236294"/>
              <a:gd name="connsiteY5" fmla="*/ 1092213 h 1244613"/>
              <a:gd name="connsiteX6" fmla="*/ 482600 w 1236294"/>
              <a:gd name="connsiteY6" fmla="*/ 1244613 h 1244613"/>
              <a:gd name="connsiteX7" fmla="*/ 717550 w 1236294"/>
              <a:gd name="connsiteY7" fmla="*/ 708038 h 1244613"/>
              <a:gd name="connsiteX8" fmla="*/ 1130300 w 1236294"/>
              <a:gd name="connsiteY8" fmla="*/ 825513 h 1244613"/>
              <a:gd name="connsiteX9" fmla="*/ 1209675 w 1236294"/>
              <a:gd name="connsiteY9" fmla="*/ 641363 h 1244613"/>
              <a:gd name="connsiteX10" fmla="*/ 746125 w 1236294"/>
              <a:gd name="connsiteY10" fmla="*/ 539763 h 1244613"/>
              <a:gd name="connsiteX11" fmla="*/ 704850 w 1236294"/>
              <a:gd name="connsiteY11" fmla="*/ 13 h 1244613"/>
              <a:gd name="connsiteX0" fmla="*/ 704850 w 1236294"/>
              <a:gd name="connsiteY0" fmla="*/ 13 h 1244613"/>
              <a:gd name="connsiteX1" fmla="*/ 615950 w 1236294"/>
              <a:gd name="connsiteY1" fmla="*/ 530238 h 1244613"/>
              <a:gd name="connsiteX2" fmla="*/ 0 w 1236294"/>
              <a:gd name="connsiteY2" fmla="*/ 635013 h 1244613"/>
              <a:gd name="connsiteX3" fmla="*/ 15875 w 1236294"/>
              <a:gd name="connsiteY3" fmla="*/ 717563 h 1244613"/>
              <a:gd name="connsiteX4" fmla="*/ 555625 w 1236294"/>
              <a:gd name="connsiteY4" fmla="*/ 669938 h 1244613"/>
              <a:gd name="connsiteX5" fmla="*/ 333375 w 1236294"/>
              <a:gd name="connsiteY5" fmla="*/ 1092213 h 1244613"/>
              <a:gd name="connsiteX6" fmla="*/ 482600 w 1236294"/>
              <a:gd name="connsiteY6" fmla="*/ 1244613 h 1244613"/>
              <a:gd name="connsiteX7" fmla="*/ 717550 w 1236294"/>
              <a:gd name="connsiteY7" fmla="*/ 708038 h 1244613"/>
              <a:gd name="connsiteX8" fmla="*/ 1130300 w 1236294"/>
              <a:gd name="connsiteY8" fmla="*/ 825513 h 1244613"/>
              <a:gd name="connsiteX9" fmla="*/ 1209675 w 1236294"/>
              <a:gd name="connsiteY9" fmla="*/ 641363 h 1244613"/>
              <a:gd name="connsiteX10" fmla="*/ 746125 w 1236294"/>
              <a:gd name="connsiteY10" fmla="*/ 539763 h 1244613"/>
              <a:gd name="connsiteX11" fmla="*/ 704850 w 1236294"/>
              <a:gd name="connsiteY11" fmla="*/ 13 h 1244613"/>
              <a:gd name="connsiteX0" fmla="*/ 704850 w 1236294"/>
              <a:gd name="connsiteY0" fmla="*/ 13 h 1262556"/>
              <a:gd name="connsiteX1" fmla="*/ 615950 w 1236294"/>
              <a:gd name="connsiteY1" fmla="*/ 530238 h 1262556"/>
              <a:gd name="connsiteX2" fmla="*/ 0 w 1236294"/>
              <a:gd name="connsiteY2" fmla="*/ 635013 h 1262556"/>
              <a:gd name="connsiteX3" fmla="*/ 15875 w 1236294"/>
              <a:gd name="connsiteY3" fmla="*/ 717563 h 1262556"/>
              <a:gd name="connsiteX4" fmla="*/ 555625 w 1236294"/>
              <a:gd name="connsiteY4" fmla="*/ 669938 h 1262556"/>
              <a:gd name="connsiteX5" fmla="*/ 333375 w 1236294"/>
              <a:gd name="connsiteY5" fmla="*/ 1092213 h 1262556"/>
              <a:gd name="connsiteX6" fmla="*/ 482600 w 1236294"/>
              <a:gd name="connsiteY6" fmla="*/ 1244613 h 1262556"/>
              <a:gd name="connsiteX7" fmla="*/ 717550 w 1236294"/>
              <a:gd name="connsiteY7" fmla="*/ 708038 h 1262556"/>
              <a:gd name="connsiteX8" fmla="*/ 1130300 w 1236294"/>
              <a:gd name="connsiteY8" fmla="*/ 825513 h 1262556"/>
              <a:gd name="connsiteX9" fmla="*/ 1209675 w 1236294"/>
              <a:gd name="connsiteY9" fmla="*/ 641363 h 1262556"/>
              <a:gd name="connsiteX10" fmla="*/ 746125 w 1236294"/>
              <a:gd name="connsiteY10" fmla="*/ 539763 h 1262556"/>
              <a:gd name="connsiteX11" fmla="*/ 704850 w 1236294"/>
              <a:gd name="connsiteY11" fmla="*/ 13 h 1262556"/>
              <a:gd name="connsiteX0" fmla="*/ 704850 w 1236294"/>
              <a:gd name="connsiteY0" fmla="*/ 13 h 1226456"/>
              <a:gd name="connsiteX1" fmla="*/ 615950 w 1236294"/>
              <a:gd name="connsiteY1" fmla="*/ 530238 h 1226456"/>
              <a:gd name="connsiteX2" fmla="*/ 0 w 1236294"/>
              <a:gd name="connsiteY2" fmla="*/ 635013 h 1226456"/>
              <a:gd name="connsiteX3" fmla="*/ 15875 w 1236294"/>
              <a:gd name="connsiteY3" fmla="*/ 717563 h 1226456"/>
              <a:gd name="connsiteX4" fmla="*/ 555625 w 1236294"/>
              <a:gd name="connsiteY4" fmla="*/ 669938 h 1226456"/>
              <a:gd name="connsiteX5" fmla="*/ 333375 w 1236294"/>
              <a:gd name="connsiteY5" fmla="*/ 1092213 h 1226456"/>
              <a:gd name="connsiteX6" fmla="*/ 520700 w 1236294"/>
              <a:gd name="connsiteY6" fmla="*/ 1203338 h 1226456"/>
              <a:gd name="connsiteX7" fmla="*/ 717550 w 1236294"/>
              <a:gd name="connsiteY7" fmla="*/ 708038 h 1226456"/>
              <a:gd name="connsiteX8" fmla="*/ 1130300 w 1236294"/>
              <a:gd name="connsiteY8" fmla="*/ 825513 h 1226456"/>
              <a:gd name="connsiteX9" fmla="*/ 1209675 w 1236294"/>
              <a:gd name="connsiteY9" fmla="*/ 641363 h 1226456"/>
              <a:gd name="connsiteX10" fmla="*/ 746125 w 1236294"/>
              <a:gd name="connsiteY10" fmla="*/ 539763 h 1226456"/>
              <a:gd name="connsiteX11" fmla="*/ 704850 w 1236294"/>
              <a:gd name="connsiteY11" fmla="*/ 13 h 1226456"/>
              <a:gd name="connsiteX0" fmla="*/ 704850 w 1236294"/>
              <a:gd name="connsiteY0" fmla="*/ 13 h 1226456"/>
              <a:gd name="connsiteX1" fmla="*/ 615950 w 1236294"/>
              <a:gd name="connsiteY1" fmla="*/ 530238 h 1226456"/>
              <a:gd name="connsiteX2" fmla="*/ 0 w 1236294"/>
              <a:gd name="connsiteY2" fmla="*/ 635013 h 1226456"/>
              <a:gd name="connsiteX3" fmla="*/ 15875 w 1236294"/>
              <a:gd name="connsiteY3" fmla="*/ 717563 h 1226456"/>
              <a:gd name="connsiteX4" fmla="*/ 555625 w 1236294"/>
              <a:gd name="connsiteY4" fmla="*/ 669938 h 1226456"/>
              <a:gd name="connsiteX5" fmla="*/ 333375 w 1236294"/>
              <a:gd name="connsiteY5" fmla="*/ 1092213 h 1226456"/>
              <a:gd name="connsiteX6" fmla="*/ 520700 w 1236294"/>
              <a:gd name="connsiteY6" fmla="*/ 1203338 h 1226456"/>
              <a:gd name="connsiteX7" fmla="*/ 717550 w 1236294"/>
              <a:gd name="connsiteY7" fmla="*/ 708038 h 1226456"/>
              <a:gd name="connsiteX8" fmla="*/ 1130300 w 1236294"/>
              <a:gd name="connsiteY8" fmla="*/ 825513 h 1226456"/>
              <a:gd name="connsiteX9" fmla="*/ 1209675 w 1236294"/>
              <a:gd name="connsiteY9" fmla="*/ 641363 h 1226456"/>
              <a:gd name="connsiteX10" fmla="*/ 746125 w 1236294"/>
              <a:gd name="connsiteY10" fmla="*/ 539763 h 1226456"/>
              <a:gd name="connsiteX11" fmla="*/ 704850 w 1236294"/>
              <a:gd name="connsiteY11" fmla="*/ 13 h 1226456"/>
              <a:gd name="connsiteX0" fmla="*/ 704850 w 1236294"/>
              <a:gd name="connsiteY0" fmla="*/ 13 h 1226456"/>
              <a:gd name="connsiteX1" fmla="*/ 615950 w 1236294"/>
              <a:gd name="connsiteY1" fmla="*/ 530238 h 1226456"/>
              <a:gd name="connsiteX2" fmla="*/ 0 w 1236294"/>
              <a:gd name="connsiteY2" fmla="*/ 635013 h 1226456"/>
              <a:gd name="connsiteX3" fmla="*/ 15875 w 1236294"/>
              <a:gd name="connsiteY3" fmla="*/ 717563 h 1226456"/>
              <a:gd name="connsiteX4" fmla="*/ 555625 w 1236294"/>
              <a:gd name="connsiteY4" fmla="*/ 669938 h 1226456"/>
              <a:gd name="connsiteX5" fmla="*/ 339725 w 1236294"/>
              <a:gd name="connsiteY5" fmla="*/ 1092213 h 1226456"/>
              <a:gd name="connsiteX6" fmla="*/ 520700 w 1236294"/>
              <a:gd name="connsiteY6" fmla="*/ 1203338 h 1226456"/>
              <a:gd name="connsiteX7" fmla="*/ 717550 w 1236294"/>
              <a:gd name="connsiteY7" fmla="*/ 708038 h 1226456"/>
              <a:gd name="connsiteX8" fmla="*/ 1130300 w 1236294"/>
              <a:gd name="connsiteY8" fmla="*/ 825513 h 1226456"/>
              <a:gd name="connsiteX9" fmla="*/ 1209675 w 1236294"/>
              <a:gd name="connsiteY9" fmla="*/ 641363 h 1226456"/>
              <a:gd name="connsiteX10" fmla="*/ 746125 w 1236294"/>
              <a:gd name="connsiteY10" fmla="*/ 539763 h 1226456"/>
              <a:gd name="connsiteX11" fmla="*/ 704850 w 1236294"/>
              <a:gd name="connsiteY11" fmla="*/ 13 h 1226456"/>
              <a:gd name="connsiteX0" fmla="*/ 704850 w 1236294"/>
              <a:gd name="connsiteY0" fmla="*/ 13 h 1225511"/>
              <a:gd name="connsiteX1" fmla="*/ 615950 w 1236294"/>
              <a:gd name="connsiteY1" fmla="*/ 530238 h 1225511"/>
              <a:gd name="connsiteX2" fmla="*/ 0 w 1236294"/>
              <a:gd name="connsiteY2" fmla="*/ 635013 h 1225511"/>
              <a:gd name="connsiteX3" fmla="*/ 15875 w 1236294"/>
              <a:gd name="connsiteY3" fmla="*/ 717563 h 1225511"/>
              <a:gd name="connsiteX4" fmla="*/ 555625 w 1236294"/>
              <a:gd name="connsiteY4" fmla="*/ 669938 h 1225511"/>
              <a:gd name="connsiteX5" fmla="*/ 339725 w 1236294"/>
              <a:gd name="connsiteY5" fmla="*/ 1092213 h 1225511"/>
              <a:gd name="connsiteX6" fmla="*/ 520700 w 1236294"/>
              <a:gd name="connsiteY6" fmla="*/ 1203338 h 1225511"/>
              <a:gd name="connsiteX7" fmla="*/ 717550 w 1236294"/>
              <a:gd name="connsiteY7" fmla="*/ 708038 h 1225511"/>
              <a:gd name="connsiteX8" fmla="*/ 1130300 w 1236294"/>
              <a:gd name="connsiteY8" fmla="*/ 825513 h 1225511"/>
              <a:gd name="connsiteX9" fmla="*/ 1209675 w 1236294"/>
              <a:gd name="connsiteY9" fmla="*/ 641363 h 1225511"/>
              <a:gd name="connsiteX10" fmla="*/ 746125 w 1236294"/>
              <a:gd name="connsiteY10" fmla="*/ 539763 h 1225511"/>
              <a:gd name="connsiteX11" fmla="*/ 704850 w 1236294"/>
              <a:gd name="connsiteY11" fmla="*/ 13 h 1225511"/>
              <a:gd name="connsiteX0" fmla="*/ 704850 w 1236294"/>
              <a:gd name="connsiteY0" fmla="*/ 13 h 1227786"/>
              <a:gd name="connsiteX1" fmla="*/ 615950 w 1236294"/>
              <a:gd name="connsiteY1" fmla="*/ 530238 h 1227786"/>
              <a:gd name="connsiteX2" fmla="*/ 0 w 1236294"/>
              <a:gd name="connsiteY2" fmla="*/ 635013 h 1227786"/>
              <a:gd name="connsiteX3" fmla="*/ 15875 w 1236294"/>
              <a:gd name="connsiteY3" fmla="*/ 717563 h 1227786"/>
              <a:gd name="connsiteX4" fmla="*/ 555625 w 1236294"/>
              <a:gd name="connsiteY4" fmla="*/ 669938 h 1227786"/>
              <a:gd name="connsiteX5" fmla="*/ 339725 w 1236294"/>
              <a:gd name="connsiteY5" fmla="*/ 1092213 h 1227786"/>
              <a:gd name="connsiteX6" fmla="*/ 520700 w 1236294"/>
              <a:gd name="connsiteY6" fmla="*/ 1203338 h 1227786"/>
              <a:gd name="connsiteX7" fmla="*/ 717550 w 1236294"/>
              <a:gd name="connsiteY7" fmla="*/ 708038 h 1227786"/>
              <a:gd name="connsiteX8" fmla="*/ 1130300 w 1236294"/>
              <a:gd name="connsiteY8" fmla="*/ 825513 h 1227786"/>
              <a:gd name="connsiteX9" fmla="*/ 1209675 w 1236294"/>
              <a:gd name="connsiteY9" fmla="*/ 641363 h 1227786"/>
              <a:gd name="connsiteX10" fmla="*/ 746125 w 1236294"/>
              <a:gd name="connsiteY10" fmla="*/ 539763 h 1227786"/>
              <a:gd name="connsiteX11" fmla="*/ 704850 w 1236294"/>
              <a:gd name="connsiteY11" fmla="*/ 13 h 1227786"/>
              <a:gd name="connsiteX0" fmla="*/ 704850 w 1236294"/>
              <a:gd name="connsiteY0" fmla="*/ 13 h 1227786"/>
              <a:gd name="connsiteX1" fmla="*/ 615950 w 1236294"/>
              <a:gd name="connsiteY1" fmla="*/ 530238 h 1227786"/>
              <a:gd name="connsiteX2" fmla="*/ 0 w 1236294"/>
              <a:gd name="connsiteY2" fmla="*/ 635013 h 1227786"/>
              <a:gd name="connsiteX3" fmla="*/ 15875 w 1236294"/>
              <a:gd name="connsiteY3" fmla="*/ 717563 h 1227786"/>
              <a:gd name="connsiteX4" fmla="*/ 555625 w 1236294"/>
              <a:gd name="connsiteY4" fmla="*/ 669938 h 1227786"/>
              <a:gd name="connsiteX5" fmla="*/ 349250 w 1236294"/>
              <a:gd name="connsiteY5" fmla="*/ 1092213 h 1227786"/>
              <a:gd name="connsiteX6" fmla="*/ 520700 w 1236294"/>
              <a:gd name="connsiteY6" fmla="*/ 1203338 h 1227786"/>
              <a:gd name="connsiteX7" fmla="*/ 717550 w 1236294"/>
              <a:gd name="connsiteY7" fmla="*/ 708038 h 1227786"/>
              <a:gd name="connsiteX8" fmla="*/ 1130300 w 1236294"/>
              <a:gd name="connsiteY8" fmla="*/ 825513 h 1227786"/>
              <a:gd name="connsiteX9" fmla="*/ 1209675 w 1236294"/>
              <a:gd name="connsiteY9" fmla="*/ 641363 h 1227786"/>
              <a:gd name="connsiteX10" fmla="*/ 746125 w 1236294"/>
              <a:gd name="connsiteY10" fmla="*/ 539763 h 1227786"/>
              <a:gd name="connsiteX11" fmla="*/ 704850 w 1236294"/>
              <a:gd name="connsiteY11" fmla="*/ 13 h 1227786"/>
              <a:gd name="connsiteX0" fmla="*/ 704850 w 1236294"/>
              <a:gd name="connsiteY0" fmla="*/ 13 h 1227786"/>
              <a:gd name="connsiteX1" fmla="*/ 615950 w 1236294"/>
              <a:gd name="connsiteY1" fmla="*/ 530238 h 1227786"/>
              <a:gd name="connsiteX2" fmla="*/ 0 w 1236294"/>
              <a:gd name="connsiteY2" fmla="*/ 635013 h 1227786"/>
              <a:gd name="connsiteX3" fmla="*/ 15875 w 1236294"/>
              <a:gd name="connsiteY3" fmla="*/ 717563 h 1227786"/>
              <a:gd name="connsiteX4" fmla="*/ 555625 w 1236294"/>
              <a:gd name="connsiteY4" fmla="*/ 669938 h 1227786"/>
              <a:gd name="connsiteX5" fmla="*/ 349250 w 1236294"/>
              <a:gd name="connsiteY5" fmla="*/ 1092213 h 1227786"/>
              <a:gd name="connsiteX6" fmla="*/ 520700 w 1236294"/>
              <a:gd name="connsiteY6" fmla="*/ 1203338 h 1227786"/>
              <a:gd name="connsiteX7" fmla="*/ 717550 w 1236294"/>
              <a:gd name="connsiteY7" fmla="*/ 708038 h 1227786"/>
              <a:gd name="connsiteX8" fmla="*/ 1130300 w 1236294"/>
              <a:gd name="connsiteY8" fmla="*/ 825513 h 1227786"/>
              <a:gd name="connsiteX9" fmla="*/ 1209675 w 1236294"/>
              <a:gd name="connsiteY9" fmla="*/ 641363 h 1227786"/>
              <a:gd name="connsiteX10" fmla="*/ 746125 w 1236294"/>
              <a:gd name="connsiteY10" fmla="*/ 539763 h 1227786"/>
              <a:gd name="connsiteX11" fmla="*/ 704850 w 1236294"/>
              <a:gd name="connsiteY11" fmla="*/ 13 h 1227786"/>
              <a:gd name="connsiteX0" fmla="*/ 769883 w 1301327"/>
              <a:gd name="connsiteY0" fmla="*/ 13 h 1227786"/>
              <a:gd name="connsiteX1" fmla="*/ 680983 w 1301327"/>
              <a:gd name="connsiteY1" fmla="*/ 530238 h 1227786"/>
              <a:gd name="connsiteX2" fmla="*/ 65033 w 1301327"/>
              <a:gd name="connsiteY2" fmla="*/ 635013 h 1227786"/>
              <a:gd name="connsiteX3" fmla="*/ 80908 w 1301327"/>
              <a:gd name="connsiteY3" fmla="*/ 717563 h 1227786"/>
              <a:gd name="connsiteX4" fmla="*/ 620658 w 1301327"/>
              <a:gd name="connsiteY4" fmla="*/ 669938 h 1227786"/>
              <a:gd name="connsiteX5" fmla="*/ 414283 w 1301327"/>
              <a:gd name="connsiteY5" fmla="*/ 1092213 h 1227786"/>
              <a:gd name="connsiteX6" fmla="*/ 585733 w 1301327"/>
              <a:gd name="connsiteY6" fmla="*/ 1203338 h 1227786"/>
              <a:gd name="connsiteX7" fmla="*/ 782583 w 1301327"/>
              <a:gd name="connsiteY7" fmla="*/ 708038 h 1227786"/>
              <a:gd name="connsiteX8" fmla="*/ 1195333 w 1301327"/>
              <a:gd name="connsiteY8" fmla="*/ 825513 h 1227786"/>
              <a:gd name="connsiteX9" fmla="*/ 1274708 w 1301327"/>
              <a:gd name="connsiteY9" fmla="*/ 641363 h 1227786"/>
              <a:gd name="connsiteX10" fmla="*/ 811158 w 1301327"/>
              <a:gd name="connsiteY10" fmla="*/ 539763 h 1227786"/>
              <a:gd name="connsiteX11" fmla="*/ 769883 w 1301327"/>
              <a:gd name="connsiteY11" fmla="*/ 13 h 1227786"/>
              <a:gd name="connsiteX0" fmla="*/ 749415 w 1280859"/>
              <a:gd name="connsiteY0" fmla="*/ 13 h 1227786"/>
              <a:gd name="connsiteX1" fmla="*/ 660515 w 1280859"/>
              <a:gd name="connsiteY1" fmla="*/ 530238 h 1227786"/>
              <a:gd name="connsiteX2" fmla="*/ 44565 w 1280859"/>
              <a:gd name="connsiteY2" fmla="*/ 635013 h 1227786"/>
              <a:gd name="connsiteX3" fmla="*/ 123940 w 1280859"/>
              <a:gd name="connsiteY3" fmla="*/ 720738 h 1227786"/>
              <a:gd name="connsiteX4" fmla="*/ 600190 w 1280859"/>
              <a:gd name="connsiteY4" fmla="*/ 669938 h 1227786"/>
              <a:gd name="connsiteX5" fmla="*/ 393815 w 1280859"/>
              <a:gd name="connsiteY5" fmla="*/ 1092213 h 1227786"/>
              <a:gd name="connsiteX6" fmla="*/ 565265 w 1280859"/>
              <a:gd name="connsiteY6" fmla="*/ 1203338 h 1227786"/>
              <a:gd name="connsiteX7" fmla="*/ 762115 w 1280859"/>
              <a:gd name="connsiteY7" fmla="*/ 708038 h 1227786"/>
              <a:gd name="connsiteX8" fmla="*/ 1174865 w 1280859"/>
              <a:gd name="connsiteY8" fmla="*/ 825513 h 1227786"/>
              <a:gd name="connsiteX9" fmla="*/ 1254240 w 1280859"/>
              <a:gd name="connsiteY9" fmla="*/ 641363 h 1227786"/>
              <a:gd name="connsiteX10" fmla="*/ 790690 w 1280859"/>
              <a:gd name="connsiteY10" fmla="*/ 539763 h 1227786"/>
              <a:gd name="connsiteX11" fmla="*/ 749415 w 1280859"/>
              <a:gd name="connsiteY11" fmla="*/ 13 h 1227786"/>
              <a:gd name="connsiteX0" fmla="*/ 675649 w 1207093"/>
              <a:gd name="connsiteY0" fmla="*/ 13 h 1227786"/>
              <a:gd name="connsiteX1" fmla="*/ 586749 w 1207093"/>
              <a:gd name="connsiteY1" fmla="*/ 530238 h 1227786"/>
              <a:gd name="connsiteX2" fmla="*/ 81924 w 1207093"/>
              <a:gd name="connsiteY2" fmla="*/ 600088 h 1227786"/>
              <a:gd name="connsiteX3" fmla="*/ 50174 w 1207093"/>
              <a:gd name="connsiteY3" fmla="*/ 720738 h 1227786"/>
              <a:gd name="connsiteX4" fmla="*/ 526424 w 1207093"/>
              <a:gd name="connsiteY4" fmla="*/ 669938 h 1227786"/>
              <a:gd name="connsiteX5" fmla="*/ 320049 w 1207093"/>
              <a:gd name="connsiteY5" fmla="*/ 1092213 h 1227786"/>
              <a:gd name="connsiteX6" fmla="*/ 491499 w 1207093"/>
              <a:gd name="connsiteY6" fmla="*/ 1203338 h 1227786"/>
              <a:gd name="connsiteX7" fmla="*/ 688349 w 1207093"/>
              <a:gd name="connsiteY7" fmla="*/ 708038 h 1227786"/>
              <a:gd name="connsiteX8" fmla="*/ 1101099 w 1207093"/>
              <a:gd name="connsiteY8" fmla="*/ 825513 h 1227786"/>
              <a:gd name="connsiteX9" fmla="*/ 1180474 w 1207093"/>
              <a:gd name="connsiteY9" fmla="*/ 641363 h 1227786"/>
              <a:gd name="connsiteX10" fmla="*/ 716924 w 1207093"/>
              <a:gd name="connsiteY10" fmla="*/ 539763 h 1227786"/>
              <a:gd name="connsiteX11" fmla="*/ 675649 w 1207093"/>
              <a:gd name="connsiteY11" fmla="*/ 13 h 1227786"/>
              <a:gd name="connsiteX0" fmla="*/ 710106 w 1241550"/>
              <a:gd name="connsiteY0" fmla="*/ 13 h 1227786"/>
              <a:gd name="connsiteX1" fmla="*/ 621206 w 1241550"/>
              <a:gd name="connsiteY1" fmla="*/ 530238 h 1227786"/>
              <a:gd name="connsiteX2" fmla="*/ 116381 w 1241550"/>
              <a:gd name="connsiteY2" fmla="*/ 600088 h 1227786"/>
              <a:gd name="connsiteX3" fmla="*/ 33831 w 1241550"/>
              <a:gd name="connsiteY3" fmla="*/ 720738 h 1227786"/>
              <a:gd name="connsiteX4" fmla="*/ 560881 w 1241550"/>
              <a:gd name="connsiteY4" fmla="*/ 669938 h 1227786"/>
              <a:gd name="connsiteX5" fmla="*/ 354506 w 1241550"/>
              <a:gd name="connsiteY5" fmla="*/ 1092213 h 1227786"/>
              <a:gd name="connsiteX6" fmla="*/ 525956 w 1241550"/>
              <a:gd name="connsiteY6" fmla="*/ 1203338 h 1227786"/>
              <a:gd name="connsiteX7" fmla="*/ 722806 w 1241550"/>
              <a:gd name="connsiteY7" fmla="*/ 708038 h 1227786"/>
              <a:gd name="connsiteX8" fmla="*/ 1135556 w 1241550"/>
              <a:gd name="connsiteY8" fmla="*/ 825513 h 1227786"/>
              <a:gd name="connsiteX9" fmla="*/ 1214931 w 1241550"/>
              <a:gd name="connsiteY9" fmla="*/ 641363 h 1227786"/>
              <a:gd name="connsiteX10" fmla="*/ 751381 w 1241550"/>
              <a:gd name="connsiteY10" fmla="*/ 539763 h 1227786"/>
              <a:gd name="connsiteX11" fmla="*/ 710106 w 1241550"/>
              <a:gd name="connsiteY11" fmla="*/ 13 h 1227786"/>
              <a:gd name="connsiteX0" fmla="*/ 710106 w 1241550"/>
              <a:gd name="connsiteY0" fmla="*/ 13 h 1227786"/>
              <a:gd name="connsiteX1" fmla="*/ 621206 w 1241550"/>
              <a:gd name="connsiteY1" fmla="*/ 530238 h 1227786"/>
              <a:gd name="connsiteX2" fmla="*/ 116381 w 1241550"/>
              <a:gd name="connsiteY2" fmla="*/ 600088 h 1227786"/>
              <a:gd name="connsiteX3" fmla="*/ 33831 w 1241550"/>
              <a:gd name="connsiteY3" fmla="*/ 720738 h 1227786"/>
              <a:gd name="connsiteX4" fmla="*/ 560881 w 1241550"/>
              <a:gd name="connsiteY4" fmla="*/ 669938 h 1227786"/>
              <a:gd name="connsiteX5" fmla="*/ 354506 w 1241550"/>
              <a:gd name="connsiteY5" fmla="*/ 1092213 h 1227786"/>
              <a:gd name="connsiteX6" fmla="*/ 525956 w 1241550"/>
              <a:gd name="connsiteY6" fmla="*/ 1203338 h 1227786"/>
              <a:gd name="connsiteX7" fmla="*/ 722806 w 1241550"/>
              <a:gd name="connsiteY7" fmla="*/ 708038 h 1227786"/>
              <a:gd name="connsiteX8" fmla="*/ 1135556 w 1241550"/>
              <a:gd name="connsiteY8" fmla="*/ 825513 h 1227786"/>
              <a:gd name="connsiteX9" fmla="*/ 1214931 w 1241550"/>
              <a:gd name="connsiteY9" fmla="*/ 641363 h 1227786"/>
              <a:gd name="connsiteX10" fmla="*/ 751381 w 1241550"/>
              <a:gd name="connsiteY10" fmla="*/ 539763 h 1227786"/>
              <a:gd name="connsiteX11" fmla="*/ 710106 w 1241550"/>
              <a:gd name="connsiteY11" fmla="*/ 13 h 1227786"/>
              <a:gd name="connsiteX0" fmla="*/ 710106 w 1241550"/>
              <a:gd name="connsiteY0" fmla="*/ 13 h 1227786"/>
              <a:gd name="connsiteX1" fmla="*/ 621206 w 1241550"/>
              <a:gd name="connsiteY1" fmla="*/ 530238 h 1227786"/>
              <a:gd name="connsiteX2" fmla="*/ 116381 w 1241550"/>
              <a:gd name="connsiteY2" fmla="*/ 600088 h 1227786"/>
              <a:gd name="connsiteX3" fmla="*/ 33831 w 1241550"/>
              <a:gd name="connsiteY3" fmla="*/ 720738 h 1227786"/>
              <a:gd name="connsiteX4" fmla="*/ 560881 w 1241550"/>
              <a:gd name="connsiteY4" fmla="*/ 669938 h 1227786"/>
              <a:gd name="connsiteX5" fmla="*/ 354506 w 1241550"/>
              <a:gd name="connsiteY5" fmla="*/ 1092213 h 1227786"/>
              <a:gd name="connsiteX6" fmla="*/ 525956 w 1241550"/>
              <a:gd name="connsiteY6" fmla="*/ 1203338 h 1227786"/>
              <a:gd name="connsiteX7" fmla="*/ 722806 w 1241550"/>
              <a:gd name="connsiteY7" fmla="*/ 708038 h 1227786"/>
              <a:gd name="connsiteX8" fmla="*/ 1135556 w 1241550"/>
              <a:gd name="connsiteY8" fmla="*/ 825513 h 1227786"/>
              <a:gd name="connsiteX9" fmla="*/ 1214931 w 1241550"/>
              <a:gd name="connsiteY9" fmla="*/ 641363 h 1227786"/>
              <a:gd name="connsiteX10" fmla="*/ 751381 w 1241550"/>
              <a:gd name="connsiteY10" fmla="*/ 539763 h 1227786"/>
              <a:gd name="connsiteX11" fmla="*/ 710106 w 1241550"/>
              <a:gd name="connsiteY11" fmla="*/ 13 h 122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1550" h="1227786">
                <a:moveTo>
                  <a:pt x="710106" y="13"/>
                </a:moveTo>
                <a:cubicBezTo>
                  <a:pt x="647135" y="1601"/>
                  <a:pt x="640256" y="433930"/>
                  <a:pt x="621206" y="530238"/>
                </a:cubicBezTo>
                <a:cubicBezTo>
                  <a:pt x="452931" y="553521"/>
                  <a:pt x="216394" y="568867"/>
                  <a:pt x="116381" y="600088"/>
                </a:cubicBezTo>
                <a:cubicBezTo>
                  <a:pt x="16368" y="631309"/>
                  <a:pt x="-40252" y="709096"/>
                  <a:pt x="33831" y="720738"/>
                </a:cubicBezTo>
                <a:cubicBezTo>
                  <a:pt x="107914" y="732380"/>
                  <a:pt x="505318" y="607496"/>
                  <a:pt x="560881" y="669938"/>
                </a:cubicBezTo>
                <a:cubicBezTo>
                  <a:pt x="567231" y="751430"/>
                  <a:pt x="382552" y="987438"/>
                  <a:pt x="354506" y="1092213"/>
                </a:cubicBezTo>
                <a:cubicBezTo>
                  <a:pt x="326460" y="1196988"/>
                  <a:pt x="464573" y="1267367"/>
                  <a:pt x="525956" y="1203338"/>
                </a:cubicBezTo>
                <a:cubicBezTo>
                  <a:pt x="587339" y="1139309"/>
                  <a:pt x="687881" y="796938"/>
                  <a:pt x="722806" y="708038"/>
                </a:cubicBezTo>
                <a:cubicBezTo>
                  <a:pt x="818585" y="702746"/>
                  <a:pt x="1053535" y="836625"/>
                  <a:pt x="1135556" y="825513"/>
                </a:cubicBezTo>
                <a:cubicBezTo>
                  <a:pt x="1217577" y="814401"/>
                  <a:pt x="1278960" y="688988"/>
                  <a:pt x="1214931" y="641363"/>
                </a:cubicBezTo>
                <a:cubicBezTo>
                  <a:pt x="1150902" y="593738"/>
                  <a:pt x="851923" y="523359"/>
                  <a:pt x="751381" y="539763"/>
                </a:cubicBezTo>
                <a:cubicBezTo>
                  <a:pt x="815939" y="137067"/>
                  <a:pt x="773077" y="-1575"/>
                  <a:pt x="710106" y="13"/>
                </a:cubicBezTo>
                <a:close/>
              </a:path>
            </a:pathLst>
          </a:cu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35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  <p:bldP spid="90" grpId="0" animBg="1"/>
      <p:bldP spid="90" grpId="1" animBg="1"/>
      <p:bldP spid="90" grpId="2" animBg="1"/>
      <p:bldP spid="90" grpId="3" animBg="1"/>
      <p:bldP spid="90" grpId="4" animBg="1"/>
      <p:bldP spid="92" grpId="0" animBg="1"/>
      <p:bldP spid="92" grpId="1" animBg="1"/>
      <p:bldP spid="92" grpId="2" animBg="1"/>
      <p:bldP spid="92" grpId="3" animBg="1"/>
      <p:bldP spid="92" grpId="4" animBg="1"/>
      <p:bldP spid="93" grpId="0" animBg="1"/>
      <p:bldP spid="93" grpId="1" animBg="1"/>
      <p:bldP spid="93" grpId="2" animBg="1"/>
      <p:bldP spid="93" grpId="3" animBg="1"/>
      <p:bldP spid="93" grpId="4" animBg="1"/>
      <p:bldP spid="94" grpId="0" animBg="1"/>
      <p:bldP spid="94" grpId="1" animBg="1"/>
      <p:bldP spid="94" grpId="2" animBg="1"/>
      <p:bldP spid="94" grpId="3" animBg="1"/>
      <p:bldP spid="94" grpId="4" animBg="1"/>
      <p:bldP spid="111" grpId="1" animBg="1"/>
      <p:bldP spid="111" grpId="2" animBg="1"/>
      <p:bldP spid="111" grpId="3" animBg="1"/>
      <p:bldP spid="111" grpId="4" animBg="1"/>
      <p:bldP spid="111" grpId="5" animBg="1"/>
      <p:bldP spid="106" grpId="0" animBg="1"/>
      <p:bldP spid="106" grpId="1" animBg="1"/>
      <p:bldP spid="106" grpId="2" animBg="1"/>
      <p:bldP spid="106" grpId="3" animBg="1"/>
      <p:bldP spid="106" grpId="4" animBg="1"/>
      <p:bldP spid="109" grpId="0" animBg="1"/>
      <p:bldP spid="109" grpId="1" animBg="1"/>
      <p:bldP spid="109" grpId="2" animBg="1"/>
      <p:bldP spid="109" grpId="3" animBg="1"/>
      <p:bldP spid="109" grpId="4" animBg="1"/>
      <p:bldP spid="110" grpId="0" animBg="1"/>
      <p:bldP spid="110" grpId="1" animBg="1"/>
      <p:bldP spid="110" grpId="2" animBg="1"/>
      <p:bldP spid="110" grpId="3" animBg="1"/>
      <p:bldP spid="110" grpId="4" animBg="1"/>
      <p:bldP spid="103" grpId="0" animBg="1"/>
      <p:bldP spid="103" grpId="1" animBg="1"/>
      <p:bldP spid="103" grpId="2" animBg="1"/>
      <p:bldP spid="103" grpId="3" animBg="1"/>
      <p:bldP spid="103" grpId="4" animBg="1"/>
      <p:bldP spid="103" grpId="5" animBg="1"/>
      <p:bldP spid="103" grpId="6" animBg="1"/>
      <p:bldP spid="105" grpId="0" animBg="1"/>
      <p:bldP spid="105" grpId="1" animBg="1"/>
      <p:bldP spid="105" grpId="2" animBg="1"/>
      <p:bldP spid="105" grpId="3" animBg="1"/>
      <p:bldP spid="105" grpId="4" animBg="1"/>
      <p:bldP spid="105" grpId="5" animBg="1"/>
      <p:bldP spid="107" grpId="0" animBg="1"/>
      <p:bldP spid="107" grpId="1" animBg="1"/>
      <p:bldP spid="107" grpId="2" animBg="1"/>
      <p:bldP spid="107" grpId="3" animBg="1"/>
      <p:bldP spid="107" grpId="4" animBg="1"/>
      <p:bldP spid="107" grpId="5" animBg="1"/>
      <p:bldP spid="108" grpId="0" animBg="1"/>
      <p:bldP spid="108" grpId="1" animBg="1"/>
      <p:bldP spid="108" grpId="2" animBg="1"/>
      <p:bldP spid="108" grpId="3" animBg="1"/>
      <p:bldP spid="108" grpId="4" animBg="1"/>
      <p:bldP spid="108" grpId="5" animBg="1"/>
      <p:bldP spid="108" grpId="6" animBg="1"/>
      <p:bldP spid="15" grpId="0" animBg="1"/>
      <p:bldP spid="16" grpId="0" animBg="1"/>
      <p:bldP spid="33" grpId="0" animBg="1"/>
      <p:bldP spid="34" grpId="0" animBg="1"/>
      <p:bldP spid="6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4704145"/>
            <a:ext cx="4507361" cy="19669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логических законов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9834571"/>
                  </p:ext>
                </p:extLst>
              </p:nvPr>
            </p:nvGraphicFramePr>
            <p:xfrm>
              <a:off x="611188" y="1514693"/>
              <a:ext cx="8269156" cy="1828800"/>
            </p:xfrm>
            <a:graphic>
              <a:graphicData uri="http://schemas.openxmlformats.org/drawingml/2006/table">
                <a:tbl>
                  <a:tblPr firstRow="1" firstCol="1" bandRow="1">
                    <a:tableStyleId>{5FD0F851-EC5A-4D38-B0AD-8093EC10F338}</a:tableStyleId>
                  </a:tblPr>
                  <a:tblGrid>
                    <a:gridCol w="828464">
                      <a:extLst>
                        <a:ext uri="{9D8B030D-6E8A-4147-A177-3AD203B41FA5}">
                          <a16:colId xmlns:a16="http://schemas.microsoft.com/office/drawing/2014/main" xmlns="" val="2039997102"/>
                        </a:ext>
                      </a:extLst>
                    </a:gridCol>
                    <a:gridCol w="5400600">
                      <a:extLst>
                        <a:ext uri="{9D8B030D-6E8A-4147-A177-3AD203B41FA5}">
                          <a16:colId xmlns:a16="http://schemas.microsoft.com/office/drawing/2014/main" xmlns="" val="3806727101"/>
                        </a:ext>
                      </a:extLst>
                    </a:gridCol>
                    <a:gridCol w="2040092">
                      <a:extLst>
                        <a:ext uri="{9D8B030D-6E8A-4147-A177-3AD203B41FA5}">
                          <a16:colId xmlns:a16="http://schemas.microsoft.com/office/drawing/2014/main" xmlns="" val="2888676241"/>
                        </a:ext>
                      </a:extLst>
                    </a:gridCol>
                  </a:tblGrid>
                  <a:tr h="97160">
                    <a:tc>
                      <a:txBody>
                        <a:bodyPr/>
                        <a:lstStyle/>
                        <a:p>
                          <a:pPr indent="0" algn="just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0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1-ый:</a:t>
                          </a:r>
                          <a:endParaRPr lang="ru-RU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0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Если </a:t>
                          </a:r>
                          <a:r>
                            <a:rPr lang="ru-RU" sz="2000" b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Андреев был на месте преступления, то там был Борисов.</a:t>
                          </a:r>
                          <a:endParaRPr lang="ru-RU" sz="2000" b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effectLst/>
                                    <a:latin typeface="Arial" panose="020B0604020202020204" pitchFamily="34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effectLst/>
                                    <a:latin typeface="Arial" panose="020B0604020202020204" pitchFamily="34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→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effectLst/>
                                    <a:latin typeface="Arial" panose="020B0604020202020204" pitchFamily="34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B</m:t>
                                </m:r>
                              </m:oMath>
                            </m:oMathPara>
                          </a14:m>
                          <a:endParaRPr lang="ru-RU" sz="2000" b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56155589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just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0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2-ой:</a:t>
                          </a:r>
                          <a:endParaRPr lang="ru-RU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Первый свидетель прав</a:t>
                          </a:r>
                          <a:r>
                            <a:rPr lang="ru-RU" sz="2000" baseline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или</a:t>
                          </a:r>
                          <a:r>
                            <a:rPr lang="ru-RU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на</a:t>
                          </a:r>
                          <a:r>
                            <a:rPr lang="ru-RU" sz="2000" baseline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месте преступления был Семенов.</a:t>
                          </a:r>
                          <a:endParaRPr lang="ru-RU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effectLst/>
                                    <a:latin typeface="Arial" panose="020B0604020202020204" pitchFamily="34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effectLst/>
                                    <a:latin typeface="Arial" panose="020B0604020202020204" pitchFamily="34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effectLst/>
                                    <a:latin typeface="Arial" panose="020B0604020202020204" pitchFamily="34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→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effectLst/>
                                    <a:latin typeface="Arial" panose="020B0604020202020204" pitchFamily="34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effectLst/>
                                    <a:latin typeface="Arial" panose="020B0604020202020204" pitchFamily="34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ru-RU" sz="2000" b="0" i="0" smtClean="0">
                                    <a:effectLst/>
                                    <a:latin typeface="Arial" panose="020B0604020202020204" pitchFamily="34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000" smtClean="0">
                                    <a:latin typeface="Arial" panose="020B0604020202020204" pitchFamily="34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∨</m:t>
                                </m:r>
                                <m:r>
                                  <m:rPr>
                                    <m:nor/>
                                  </m:rPr>
                                  <a:rPr lang="ru-RU" sz="2000" b="0" i="0" smtClean="0">
                                    <a:latin typeface="Arial" panose="020B0604020202020204" pitchFamily="34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effectLst/>
                                    <a:latin typeface="Arial" panose="020B0604020202020204" pitchFamily="34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</m:t>
                                </m:r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92057351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just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0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3-ий:</a:t>
                          </a:r>
                          <a:endParaRPr lang="ru-RU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Борисова</a:t>
                          </a:r>
                          <a:r>
                            <a:rPr lang="ru-RU" sz="2000" baseline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не было или е</a:t>
                          </a:r>
                          <a:r>
                            <a:rPr lang="ru-RU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сли был Андреев, то был Семенов. </a:t>
                          </a:r>
                          <a:endParaRPr lang="ru-RU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effectLst/>
                                    <a:latin typeface="Arial" panose="020B0604020202020204" pitchFamily="34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effectLst/>
                                    <a:latin typeface="Arial" panose="020B0604020202020204" pitchFamily="34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effectLst/>
                                    <a:latin typeface="Arial" panose="020B0604020202020204" pitchFamily="34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→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effectLst/>
                                    <a:latin typeface="Arial" panose="020B0604020202020204" pitchFamily="34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effectLst/>
                                    <a:latin typeface="Arial" panose="020B0604020202020204" pitchFamily="34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ru-RU" sz="2000" b="0" i="0" smtClean="0">
                                    <a:effectLst/>
                                    <a:latin typeface="Arial" panose="020B0604020202020204" pitchFamily="34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000" smtClean="0">
                                    <a:latin typeface="Arial" panose="020B0604020202020204" pitchFamily="34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∨</m:t>
                                </m:r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2000" b="0" i="1" smtClean="0"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bar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b="0" i="0" smtClean="0">
                                        <a:effectLst/>
                                        <a:latin typeface="Arial" panose="020B0604020202020204" pitchFamily="34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B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3895484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9834571"/>
                  </p:ext>
                </p:extLst>
              </p:nvPr>
            </p:nvGraphicFramePr>
            <p:xfrm>
              <a:off x="611188" y="1514693"/>
              <a:ext cx="8269156" cy="1828800"/>
            </p:xfrm>
            <a:graphic>
              <a:graphicData uri="http://schemas.openxmlformats.org/drawingml/2006/table">
                <a:tbl>
                  <a:tblPr firstRow="1" firstCol="1" bandRow="1">
                    <a:tableStyleId>{5FD0F851-EC5A-4D38-B0AD-8093EC10F338}</a:tableStyleId>
                  </a:tblPr>
                  <a:tblGrid>
                    <a:gridCol w="82846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39997102"/>
                        </a:ext>
                      </a:extLst>
                    </a:gridCol>
                    <a:gridCol w="54006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806727101"/>
                        </a:ext>
                      </a:extLst>
                    </a:gridCol>
                    <a:gridCol w="204009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8867624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indent="0" algn="just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0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1-ый:</a:t>
                          </a:r>
                          <a:endParaRPr lang="ru-RU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0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Если </a:t>
                          </a:r>
                          <a:r>
                            <a:rPr lang="ru-RU" sz="2000" b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Андреев был на месте преступления, то там был Борисов.</a:t>
                          </a:r>
                          <a:endParaRPr lang="ru-RU" sz="2000" b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305075" t="-12000" r="-299" b="-227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561555899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indent="0" algn="just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0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2-ой:</a:t>
                          </a:r>
                          <a:endParaRPr lang="ru-RU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Первый свидетель прав</a:t>
                          </a:r>
                          <a:r>
                            <a:rPr lang="ru-RU" sz="2000" baseline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или</a:t>
                          </a:r>
                          <a:r>
                            <a:rPr lang="ru-RU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на</a:t>
                          </a:r>
                          <a:r>
                            <a:rPr lang="ru-RU" sz="2000" baseline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месте преступления был Семенов.</a:t>
                          </a:r>
                          <a:endParaRPr lang="ru-RU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305075" t="-110891" r="-299" b="-1247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920573519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indent="0" algn="just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0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3-ий:</a:t>
                          </a:r>
                          <a:endParaRPr lang="ru-RU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Борисова</a:t>
                          </a:r>
                          <a:r>
                            <a:rPr lang="ru-RU" sz="2000" baseline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не было или е</a:t>
                          </a:r>
                          <a:r>
                            <a:rPr lang="ru-RU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сли </a:t>
                          </a:r>
                          <a:r>
                            <a:rPr lang="ru-RU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был Андреев, то был </a:t>
                          </a:r>
                          <a:r>
                            <a:rPr lang="ru-RU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Семенов. </a:t>
                          </a:r>
                          <a:endParaRPr lang="ru-RU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305075" t="-213000" r="-299" b="-2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8954847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8357" y="3370729"/>
            <a:ext cx="82819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рассмотрения</a:t>
            </a:r>
            <a:r>
              <a:rPr kumimoji="0" lang="ru-RU" alt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всех материалов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стало понятно, что </a:t>
            </a:r>
            <a:r>
              <a:rPr lang="ru-RU" alt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второй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третий свидетель ошиблись. Кто был на месте преступления?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4259" y="1029077"/>
            <a:ext cx="8268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 присяжных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выслушал трех свидетелей: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14391" y="4065813"/>
                <a:ext cx="3944413" cy="4716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spcBef>
                    <a:spcPts val="6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ru-RU" sz="20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∨</m:t>
                          </m:r>
                          <m:r>
                            <m:rPr>
                              <m:nor/>
                            </m:rPr>
                            <a:rPr lang="ru-RU" sz="20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&amp;</m:t>
                      </m:r>
                      <m:r>
                        <m:rPr>
                          <m:nor/>
                        </m:rPr>
                        <a:rPr lang="ru-RU" sz="20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ru-RU" sz="20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∨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bar>
                            <m:barPr>
                              <m:pos m:val="top"/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nor/>
                                </m:rPr>
                                <a:rPr lang="en-US" sz="2000">
                                  <a:latin typeface="Arial" panose="020B0604020202020204" pitchFamily="34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</m:t>
                              </m:r>
                            </m:e>
                          </m:ba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91" y="4065813"/>
                <a:ext cx="3944413" cy="471668"/>
              </a:xfrm>
              <a:prstGeom prst="rect">
                <a:avLst/>
              </a:prstGeom>
              <a:blipFill rotWithShape="0">
                <a:blip r:embed="rId4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796713" y="4078615"/>
                <a:ext cx="4013278" cy="4716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spcBef>
                    <a:spcPts val="6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bar>
                            <m:barPr>
                              <m:pos m:val="top"/>
                              <m:ctrlPr>
                                <a:rPr lang="en-US" sz="200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</m:e>
                          </m:bar>
                          <m:r>
                            <m:rPr>
                              <m:nor/>
                            </m:rPr>
                            <a:rPr lang="ru-RU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∨</m:t>
                          </m:r>
                          <m:r>
                            <m:rPr>
                              <m:nor/>
                            </m:rPr>
                            <a:rPr lang="ru-RU" sz="20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ru-RU" sz="20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∨</m:t>
                          </m:r>
                          <m:r>
                            <m:rPr>
                              <m:nor/>
                            </m:rPr>
                            <a:rPr lang="ru-RU" sz="20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&amp;</m:t>
                      </m:r>
                      <m:r>
                        <m:rPr>
                          <m:nor/>
                        </m:rPr>
                        <a:rPr lang="ru-RU" sz="20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bar>
                            <m:barPr>
                              <m:pos m:val="top"/>
                              <m:ctrlPr>
                                <a:rPr lang="en-US" sz="200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</m:e>
                          </m:bar>
                          <m:r>
                            <a:rPr lang="ru-RU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∨</m:t>
                          </m:r>
                          <m:r>
                            <m:rPr>
                              <m:nor/>
                            </m:rPr>
                            <a:rPr lang="ru-RU" sz="20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ru-RU" sz="20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∨</m:t>
                          </m:r>
                          <m:bar>
                            <m:barPr>
                              <m:pos m:val="top"/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nor/>
                                </m:rPr>
                                <a:rPr lang="ru-RU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Arial" panose="020B0604020202020204" pitchFamily="34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</m:t>
                              </m:r>
                            </m:e>
                          </m:ba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713" y="4078615"/>
                <a:ext cx="4013278" cy="471668"/>
              </a:xfrm>
              <a:prstGeom prst="rect">
                <a:avLst/>
              </a:prstGeom>
              <a:blipFill rotWithShape="0">
                <a:blip r:embed="rId5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959418" y="4582678"/>
                <a:ext cx="3687869" cy="4716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spcBef>
                    <a:spcPts val="6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200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</m:e>
                          </m:bar>
                          <m:r>
                            <m:rPr>
                              <m:nor/>
                            </m:rPr>
                            <a:rPr lang="ru-RU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∨</m:t>
                          </m:r>
                          <m:r>
                            <m:rPr>
                              <m:nor/>
                            </m:rPr>
                            <a:rPr lang="ru-RU" sz="20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ru-RU" sz="20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∨</m:t>
                          </m:r>
                          <m:r>
                            <m:rPr>
                              <m:nor/>
                            </m:rPr>
                            <a:rPr lang="ru-RU" sz="20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e>
                      </m:d>
                      <m:r>
                        <m:rPr>
                          <m:nor/>
                        </m:rPr>
                        <a:rPr lang="ru-R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&amp;</m:t>
                      </m:r>
                      <m:r>
                        <m:rPr>
                          <m:nor/>
                        </m:rPr>
                        <a:rPr lang="ru-RU" sz="20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200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</m:e>
                          </m:bar>
                          <m:r>
                            <m:rPr>
                              <m:nor/>
                            </m:rPr>
                            <a:rPr lang="ru-RU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∨</m:t>
                          </m:r>
                          <m:r>
                            <m:rPr>
                              <m:nor/>
                            </m:rPr>
                            <a:rPr lang="ru-RU" sz="20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ru-RU" sz="20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∨</m:t>
                          </m:r>
                          <m:r>
                            <m:rPr>
                              <m:nor/>
                            </m:rPr>
                            <a:rPr lang="ru-RU" sz="20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bar>
                            <m:barPr>
                              <m:pos m:val="top"/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nor/>
                                </m:rPr>
                                <a:rPr lang="en-US" sz="2000">
                                  <a:latin typeface="Arial" panose="020B0604020202020204" pitchFamily="34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</m:t>
                              </m:r>
                            </m:e>
                          </m:ba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418" y="4582678"/>
                <a:ext cx="3687869" cy="47166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650729" y="5086741"/>
                <a:ext cx="2305246" cy="447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spcBef>
                    <a:spcPts val="6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bar>
                      <m:r>
                        <m:rPr>
                          <m:nor/>
                        </m:rPr>
                        <a:rPr lang="ru-RU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  <m:r>
                        <m:rPr>
                          <m:nor/>
                        </m:rPr>
                        <a:rPr lang="ru-RU" sz="20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ru-RU" sz="20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  <m:r>
                        <m:rPr>
                          <m:nor/>
                        </m:rPr>
                        <a:rPr lang="ru-RU" sz="20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ru-RU" sz="20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&amp;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bar>
                        <m:barPr>
                          <m:pos m:val="top"/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e>
                      </m:bar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29" y="5086741"/>
                <a:ext cx="2305246" cy="44704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119608" y="5566180"/>
                <a:ext cx="1367489" cy="447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spcBef>
                    <a:spcPts val="6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bar>
                      <m:r>
                        <m:rPr>
                          <m:nor/>
                        </m:rPr>
                        <a:rPr lang="ru-RU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  <m:r>
                        <m:rPr>
                          <m:nor/>
                        </m:rPr>
                        <a:rPr lang="ru-RU" sz="20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C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608" y="5566180"/>
                <a:ext cx="1367489" cy="44704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3815916" y="5970063"/>
            <a:ext cx="5064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Ответ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Андреев был, Семенов не был, </a:t>
            </a:r>
            <a:b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Борисов – неизвестно.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Решение"/>
          <p:cNvSpPr/>
          <p:nvPr/>
        </p:nvSpPr>
        <p:spPr>
          <a:xfrm>
            <a:off x="6842913" y="4092748"/>
            <a:ext cx="2037431" cy="1350392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3800000" scaled="0"/>
          </a:gradFill>
          <a:effectLst>
            <a:outerShdw blurRad="190500" dist="63500" dir="414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</p:txBody>
      </p:sp>
      <p:sp>
        <p:nvSpPr>
          <p:cNvPr id="10" name="Подсказка 2"/>
          <p:cNvSpPr/>
          <p:nvPr/>
        </p:nvSpPr>
        <p:spPr>
          <a:xfrm>
            <a:off x="614391" y="4073469"/>
            <a:ext cx="4125322" cy="509209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3800000" scaled="0"/>
          </a:gradFill>
          <a:effectLst>
            <a:outerShdw blurRad="190500" dist="63500" dir="414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Подсказка №2</a:t>
            </a:r>
          </a:p>
        </p:txBody>
      </p:sp>
      <p:sp>
        <p:nvSpPr>
          <p:cNvPr id="8" name="Подсказка 1"/>
          <p:cNvSpPr/>
          <p:nvPr/>
        </p:nvSpPr>
        <p:spPr>
          <a:xfrm>
            <a:off x="6876256" y="1503695"/>
            <a:ext cx="2016919" cy="1856624"/>
          </a:xfrm>
          <a:prstGeom prst="rect">
            <a:avLst/>
          </a:prstGeom>
          <a:gradFill flip="none" rotWithShape="1">
            <a:gsLst>
              <a:gs pos="0">
                <a:srgbClr val="FFFFCC"/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800000" scaled="0"/>
            <a:tileRect/>
          </a:gradFill>
          <a:effectLst>
            <a:outerShdw blurRad="190500" dist="63500" dir="414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Подсказка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твет"/>
          <p:cNvSpPr/>
          <p:nvPr/>
        </p:nvSpPr>
        <p:spPr>
          <a:xfrm>
            <a:off x="5460924" y="5962407"/>
            <a:ext cx="3432252" cy="644928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3800000" scaled="0"/>
          </a:gradFill>
          <a:effectLst>
            <a:outerShdw blurRad="190500" dist="63500" dir="414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306839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11" grpId="0" animBg="1"/>
      <p:bldP spid="10" grpId="0" animBg="1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главное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9307" y="944563"/>
            <a:ext cx="8215370" cy="4862547"/>
          </a:xfrm>
        </p:spPr>
        <p:txBody>
          <a:bodyPr>
            <a:noAutofit/>
          </a:bodyPr>
          <a:lstStyle/>
          <a:p>
            <a:r>
              <a:rPr lang="ru-RU" sz="2000" dirty="0"/>
              <a:t>Исходными данными в логических задачах являются </a:t>
            </a:r>
            <a:r>
              <a:rPr lang="ru-RU" sz="2000" dirty="0" smtClean="0"/>
              <a:t>высказывания</a:t>
            </a:r>
            <a:r>
              <a:rPr lang="ru-RU" sz="2000" dirty="0"/>
              <a:t>. </a:t>
            </a:r>
            <a:r>
              <a:rPr lang="ru-RU" sz="2000" dirty="0" smtClean="0"/>
              <a:t>Высказывания </a:t>
            </a:r>
            <a:r>
              <a:rPr lang="ru-RU" sz="2000" dirty="0"/>
              <a:t>и взаимосвязи между </a:t>
            </a:r>
            <a:r>
              <a:rPr lang="ru-RU" sz="2000" dirty="0" smtClean="0"/>
              <a:t>ними бывают </a:t>
            </a:r>
            <a:r>
              <a:rPr lang="ru-RU" sz="2000" dirty="0"/>
              <a:t>так сложны, что разобраться в них без </a:t>
            </a:r>
            <a:r>
              <a:rPr lang="ru-RU" sz="2000" dirty="0" smtClean="0"/>
              <a:t>использования специальных </a:t>
            </a:r>
            <a:r>
              <a:rPr lang="ru-RU" sz="2000" dirty="0"/>
              <a:t>методов </a:t>
            </a:r>
            <a:r>
              <a:rPr lang="ru-RU" sz="2000" dirty="0" smtClean="0"/>
              <a:t>сложно</a:t>
            </a:r>
            <a:r>
              <a:rPr lang="ru-RU" sz="2000" dirty="0" smtClean="0"/>
              <a:t>. Основная </a:t>
            </a:r>
            <a:r>
              <a:rPr lang="ru-RU" sz="2000" dirty="0"/>
              <a:t>идея метода рассуждений состоит в том, чтобы </a:t>
            </a:r>
            <a:r>
              <a:rPr lang="ru-RU" sz="2000" dirty="0" smtClean="0"/>
              <a:t>последовательно </a:t>
            </a:r>
            <a:r>
              <a:rPr lang="ru-RU" sz="2000" dirty="0"/>
              <a:t>анализировать всю информацию, имеющуюся в </a:t>
            </a:r>
            <a:r>
              <a:rPr lang="ru-RU" sz="2000" dirty="0" smtClean="0"/>
              <a:t>задаче</a:t>
            </a:r>
            <a:r>
              <a:rPr lang="ru-RU" sz="2000" dirty="0"/>
              <a:t>, и делать на этой основе выводы.</a:t>
            </a:r>
          </a:p>
          <a:p>
            <a:r>
              <a:rPr lang="ru-RU" sz="2000" dirty="0" smtClean="0"/>
              <a:t>Для решения логических задач, связанных с рассмотрением нескольких конечных множеств, прибегают к помощи таблиц или графов. От </a:t>
            </a:r>
            <a:r>
              <a:rPr lang="ru-RU" sz="2000" dirty="0"/>
              <a:t>того, насколько удачно выбрана их структура, во </a:t>
            </a:r>
            <a:r>
              <a:rPr lang="ru-RU" sz="2000" dirty="0" smtClean="0"/>
              <a:t>многом </a:t>
            </a:r>
            <a:r>
              <a:rPr lang="ru-RU" sz="2000" dirty="0"/>
              <a:t>зависит успешность решения задачи.</a:t>
            </a:r>
          </a:p>
          <a:p>
            <a:r>
              <a:rPr lang="ru-RU" sz="2000" dirty="0"/>
              <a:t>Аппарат алгебры логики </a:t>
            </a:r>
            <a:r>
              <a:rPr lang="ru-RU" sz="2000" dirty="0" smtClean="0"/>
              <a:t>позволяет использовать </a:t>
            </a:r>
            <a:r>
              <a:rPr lang="ru-RU" sz="2000" dirty="0" err="1" smtClean="0"/>
              <a:t>универсаль-ные</a:t>
            </a:r>
            <a:r>
              <a:rPr lang="ru-RU" sz="2000" dirty="0" smtClean="0"/>
              <a:t> </a:t>
            </a:r>
            <a:r>
              <a:rPr lang="ru-RU" sz="2000" dirty="0"/>
              <a:t>методы, основанные </a:t>
            </a:r>
            <a:r>
              <a:rPr lang="ru-RU" sz="2000" dirty="0" smtClean="0"/>
              <a:t>на формализации </a:t>
            </a:r>
            <a:r>
              <a:rPr lang="ru-RU" sz="2000" dirty="0"/>
              <a:t>условий </a:t>
            </a:r>
            <a:r>
              <a:rPr lang="ru-RU" sz="2000" dirty="0" smtClean="0"/>
              <a:t>задачи: </a:t>
            </a:r>
            <a:endParaRPr lang="ru-RU" sz="2000" dirty="0" smtClean="0"/>
          </a:p>
          <a:p>
            <a:pPr indent="0"/>
            <a:r>
              <a:rPr lang="ru-RU" sz="2000" dirty="0" smtClean="0"/>
              <a:t>1</a:t>
            </a:r>
            <a:r>
              <a:rPr lang="ru-RU" sz="2000" dirty="0" smtClean="0"/>
              <a:t>) построения таблицы истинности по условию задачи и её анализ;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</a:t>
            </a:r>
            <a:r>
              <a:rPr lang="ru-RU" sz="2000" dirty="0" smtClean="0"/>
              <a:t>) составления и упрощения логического выражения.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29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6840" y="944563"/>
            <a:ext cx="8215369" cy="55975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000" dirty="0"/>
              <a:t>http://www.cliparthut.com/clip-arts/229/cartoon-bridge-clip-art-229931.png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000" dirty="0"/>
              <a:t>http://www.clipartkid.com/images/30/knight3-WYJDre-clipart.png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000" dirty="0"/>
              <a:t>http://god-sobaki.ru/wp-content/uploads/2016/09/sobachkacolor.jpg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000" dirty="0"/>
              <a:t>http://velikiynovgorod.ru/upload/iblock/0c9/0c96a7928cefacf937f93e3fd843d513.png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000" dirty="0"/>
              <a:t>http://clipartsign.com/upload/2016/04/25/compass-star-clipart.jpg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000" dirty="0"/>
              <a:t>https://www.art-oboi.com.ua/img/gallery/53/thumbs/thumb_l_17165.jpg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000" dirty="0"/>
              <a:t>http://images2.wikia.nocookie.net/__cb20120604195608/penguinsofmadagascar/images/f/f0/Marty-madagascar-23836394-400-300.jpg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000" dirty="0"/>
              <a:t>https://amplior.ru/uploads/goods/1581651.jpg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000" dirty="0"/>
              <a:t>http://zaikinmir.ru/kartinki/images/alisa-v-strane-chudes/alisa-v-strane-chudes-kartinki-1.jpg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000" dirty="0"/>
              <a:t>http://img10.proshkolu.ru/content/media/pic/std/4000000/3585000/3584837-9502de30478c5827.jpg</a:t>
            </a:r>
          </a:p>
          <a:p>
            <a:pPr marL="177800" indent="-177800">
              <a:buFont typeface="Arial" pitchFamily="34" charset="0"/>
              <a:buChar char="•"/>
            </a:pPr>
            <a:endParaRPr lang="ru-RU" sz="1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42910" y="1000108"/>
            <a:ext cx="8215369" cy="5597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3587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 smtClean="0"/>
          </a:p>
          <a:p>
            <a:pPr marL="171450" indent="-171450">
              <a:buFont typeface="Arial" pitchFamily="34" charset="0"/>
              <a:buChar char="•"/>
            </a:pPr>
            <a:endParaRPr lang="ru-RU" sz="1800" dirty="0" smtClean="0"/>
          </a:p>
          <a:p>
            <a:pPr marL="177800" indent="-177800">
              <a:buFont typeface="Arial" pitchFamily="34" charset="0"/>
              <a:buChar char="•"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логические задачи</a:t>
            </a:r>
          </a:p>
          <a:p>
            <a:r>
              <a:rPr lang="ru-RU" sz="2800" dirty="0" smtClean="0"/>
              <a:t>метод рассуждений</a:t>
            </a:r>
          </a:p>
          <a:p>
            <a:r>
              <a:rPr lang="ru-RU" sz="2800" dirty="0" smtClean="0"/>
              <a:t>задачи о рыцарях и лжецах</a:t>
            </a:r>
          </a:p>
          <a:p>
            <a:r>
              <a:rPr lang="ru-RU" sz="2800" dirty="0" smtClean="0"/>
              <a:t>логические выражения</a:t>
            </a:r>
          </a:p>
          <a:p>
            <a:r>
              <a:rPr lang="ru-RU" sz="2800" dirty="0" smtClean="0"/>
              <a:t>таблицы истинности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решения логических задач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r="2018"/>
          <a:stretch/>
        </p:blipFill>
        <p:spPr>
          <a:xfrm>
            <a:off x="611188" y="944563"/>
            <a:ext cx="8244916" cy="5657465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359532" y="1124745"/>
            <a:ext cx="8784468" cy="108012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lIns="396000" rIns="396000" anchor="ctr" anchorCtr="0">
            <a:no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Исходными данными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логических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задачах являются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высказывания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Сложность взаимосвязи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высказываниями требует специальных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методов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3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рассуждений</a:t>
            </a:r>
            <a:endParaRPr lang="ru-RU" dirty="0"/>
          </a:p>
        </p:txBody>
      </p:sp>
      <p:sp>
        <p:nvSpPr>
          <p:cNvPr id="4" name="Объект 9"/>
          <p:cNvSpPr>
            <a:spLocks noGrp="1"/>
          </p:cNvSpPr>
          <p:nvPr>
            <p:ph idx="1"/>
          </p:nvPr>
        </p:nvSpPr>
        <p:spPr>
          <a:xfrm>
            <a:off x="611188" y="1016001"/>
            <a:ext cx="8247091" cy="1512899"/>
          </a:xfrm>
        </p:spPr>
        <p:txBody>
          <a:bodyPr/>
          <a:lstStyle/>
          <a:p>
            <a:r>
              <a:rPr lang="ru-RU" dirty="0"/>
              <a:t>Основная идея этого метода состоит в том, чтобы </a:t>
            </a:r>
            <a:r>
              <a:rPr lang="ru-RU" dirty="0" smtClean="0"/>
              <a:t>последовательно </a:t>
            </a:r>
            <a:r>
              <a:rPr lang="ru-RU" dirty="0"/>
              <a:t>анализировать всю информацию, </a:t>
            </a:r>
            <a:r>
              <a:rPr lang="ru-RU" dirty="0" err="1" smtClean="0"/>
              <a:t>име-ющуюся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задаче, уменьшая количество возможных вариантов.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377" y="2542473"/>
            <a:ext cx="2581285" cy="2914822"/>
          </a:xfrm>
          <a:prstGeom prst="rect">
            <a:avLst/>
          </a:prstGeom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89" y="2542474"/>
            <a:ext cx="2581284" cy="2914821"/>
          </a:xfrm>
          <a:prstGeom prst="rect">
            <a:avLst/>
          </a:prstGeom>
        </p:spPr>
      </p:pic>
      <p:pic>
        <p:nvPicPr>
          <p:cNvPr id="6" name="Рисунок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9" y="2542473"/>
            <a:ext cx="2583311" cy="291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5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Японские кроссворды</a:t>
            </a:r>
            <a:endParaRPr lang="ru-RU" dirty="0"/>
          </a:p>
        </p:txBody>
      </p:sp>
      <p:graphicFrame>
        <p:nvGraphicFramePr>
          <p:cNvPr id="9" name="Объект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593657"/>
              </p:ext>
            </p:extLst>
          </p:nvPr>
        </p:nvGraphicFramePr>
        <p:xfrm>
          <a:off x="688764" y="1112021"/>
          <a:ext cx="3960000" cy="376504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20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20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20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7357" y="5518808"/>
            <a:ext cx="360040" cy="3600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821546" y="1461966"/>
            <a:ext cx="3948290" cy="3477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Цифра в кроссворде 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показыва-ет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сколько </a:t>
            </a:r>
            <a:r>
              <a:rPr lang="ru-RU" altLang="ru-RU" sz="2000" dirty="0" smtClean="0">
                <a:cs typeface="Arial" panose="020B0604020202020204" pitchFamily="34" charset="0"/>
              </a:rPr>
              <a:t>клеток под-ряд 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 должно быть закрашено в строке или столбце. Порядок следова</a:t>
            </a:r>
            <a:r>
              <a:rPr lang="ru-RU" altLang="ru-RU" sz="2000" dirty="0" smtClean="0">
                <a:cs typeface="Arial" panose="020B0604020202020204" pitchFamily="34" charset="0"/>
              </a:rPr>
              <a:t>н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ия цифр</a:t>
            </a:r>
            <a:r>
              <a:rPr kumimoji="0" lang="ru-RU" altLang="ru-RU" sz="2000" i="0" u="none" strike="noStrike" cap="none" normalizeH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в строках – слева направо в столбцах – сверху вниз.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</a:rPr>
              <a:t> Две цифры означают, что на</a:t>
            </a:r>
            <a:r>
              <a:rPr kumimoji="0" lang="ru-RU" altLang="ru-RU" sz="2000" i="0" u="none" strike="noStrike" cap="none" normalizeH="0" dirty="0" smtClean="0">
                <a:ln>
                  <a:noFill/>
                </a:ln>
                <a:effectLst/>
              </a:rPr>
              <a:t> этой линии есть два участка закрашенных клеток. Между ними имеется не менее одной пустой клетки.</a:t>
            </a:r>
            <a:endParaRPr kumimoji="0" lang="ru-RU" altLang="ru-RU" sz="200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grpSp>
        <p:nvGrpSpPr>
          <p:cNvPr id="140" name="Группа 139"/>
          <p:cNvGrpSpPr/>
          <p:nvPr/>
        </p:nvGrpSpPr>
        <p:grpSpPr>
          <a:xfrm>
            <a:off x="617357" y="5954716"/>
            <a:ext cx="360040" cy="360040"/>
            <a:chOff x="5863383" y="5317545"/>
            <a:chExt cx="360040" cy="36004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63383" y="5317545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6012053" y="5461561"/>
              <a:ext cx="76662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79977" y="5498773"/>
            <a:ext cx="2638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Закрашенная клетка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6971" y="5934681"/>
            <a:ext cx="3155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Клетка наверняка пустая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95514" y="2244494"/>
            <a:ext cx="356648" cy="2268062"/>
          </a:xfrm>
          <a:prstGeom prst="rect">
            <a:avLst/>
          </a:prstGeom>
          <a:solidFill>
            <a:schemeClr val="tx1">
              <a:lumMod val="95000"/>
              <a:lumOff val="5000"/>
              <a:alpha val="46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295514" y="2604344"/>
            <a:ext cx="356648" cy="2268252"/>
          </a:xfrm>
          <a:prstGeom prst="rect">
            <a:avLst/>
          </a:prstGeom>
          <a:solidFill>
            <a:schemeClr val="tx1">
              <a:lumMod val="95000"/>
              <a:lumOff val="5000"/>
              <a:alpha val="46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15975" y="1797876"/>
            <a:ext cx="515725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287770" y="2604344"/>
            <a:ext cx="364393" cy="1908212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689861" y="2568340"/>
            <a:ext cx="515725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857713" y="2733130"/>
            <a:ext cx="2301758" cy="1647773"/>
            <a:chOff x="1811859" y="2657686"/>
            <a:chExt cx="2301758" cy="1647773"/>
          </a:xfrm>
        </p:grpSpPr>
        <p:sp>
          <p:nvSpPr>
            <p:cNvPr id="20" name="Овал 19"/>
            <p:cNvSpPr/>
            <p:nvPr/>
          </p:nvSpPr>
          <p:spPr>
            <a:xfrm>
              <a:off x="4031176" y="4221088"/>
              <a:ext cx="76662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4031176" y="3834045"/>
              <a:ext cx="76662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4031176" y="3447002"/>
              <a:ext cx="76662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031176" y="3059959"/>
              <a:ext cx="76662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036955" y="2703740"/>
              <a:ext cx="76662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1811859" y="2657686"/>
              <a:ext cx="180020" cy="169681"/>
            </a:xfrm>
            <a:prstGeom prst="line">
              <a:avLst/>
            </a:prstGeom>
            <a:ln>
              <a:solidFill>
                <a:srgbClr val="0000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1811859" y="3011122"/>
              <a:ext cx="180020" cy="169681"/>
            </a:xfrm>
            <a:prstGeom prst="line">
              <a:avLst/>
            </a:prstGeom>
            <a:ln>
              <a:solidFill>
                <a:srgbClr val="0000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1811859" y="3396732"/>
              <a:ext cx="180020" cy="169681"/>
            </a:xfrm>
            <a:prstGeom prst="line">
              <a:avLst/>
            </a:prstGeom>
            <a:ln>
              <a:solidFill>
                <a:srgbClr val="0000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1811859" y="3777529"/>
              <a:ext cx="180020" cy="169681"/>
            </a:xfrm>
            <a:prstGeom prst="line">
              <a:avLst/>
            </a:prstGeom>
            <a:ln>
              <a:solidFill>
                <a:srgbClr val="0000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1811859" y="4135778"/>
              <a:ext cx="180020" cy="169681"/>
            </a:xfrm>
            <a:prstGeom prst="line">
              <a:avLst/>
            </a:prstGeom>
            <a:ln>
              <a:solidFill>
                <a:srgbClr val="0000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sp>
        <p:nvSpPr>
          <p:cNvPr id="29" name="Прямоугольник 28"/>
          <p:cNvSpPr/>
          <p:nvPr/>
        </p:nvSpPr>
        <p:spPr>
          <a:xfrm>
            <a:off x="2853359" y="2244494"/>
            <a:ext cx="356648" cy="367133"/>
          </a:xfrm>
          <a:prstGeom prst="rect">
            <a:avLst/>
          </a:prstGeom>
          <a:solidFill>
            <a:schemeClr val="tx1">
              <a:lumMod val="95000"/>
              <a:lumOff val="5000"/>
              <a:alpha val="46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850035" y="2994540"/>
            <a:ext cx="356648" cy="1518015"/>
          </a:xfrm>
          <a:prstGeom prst="rect">
            <a:avLst/>
          </a:prstGeom>
          <a:solidFill>
            <a:schemeClr val="tx1">
              <a:lumMod val="95000"/>
              <a:lumOff val="5000"/>
              <a:alpha val="46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817654" y="1451808"/>
            <a:ext cx="430698" cy="823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846637" y="3361673"/>
            <a:ext cx="356648" cy="1521098"/>
          </a:xfrm>
          <a:prstGeom prst="rect">
            <a:avLst/>
          </a:prstGeom>
          <a:solidFill>
            <a:schemeClr val="tx1">
              <a:lumMod val="95000"/>
              <a:lumOff val="5000"/>
              <a:alpha val="46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849960" y="3361672"/>
            <a:ext cx="356648" cy="1135587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3591207" y="1056018"/>
            <a:ext cx="5248266" cy="648888"/>
            <a:chOff x="5291198" y="-224000"/>
            <a:chExt cx="5248266" cy="648888"/>
          </a:xfrm>
        </p:grpSpPr>
        <p:cxnSp>
          <p:nvCxnSpPr>
            <p:cNvPr id="36" name="Прямая соединительная линия 35"/>
            <p:cNvCxnSpPr>
              <a:stCxn id="42" idx="6"/>
              <a:endCxn id="37" idx="1"/>
            </p:cNvCxnSpPr>
            <p:nvPr/>
          </p:nvCxnSpPr>
          <p:spPr>
            <a:xfrm flipV="1">
              <a:off x="5291198" y="-23945"/>
              <a:ext cx="1153589" cy="448833"/>
            </a:xfrm>
            <a:prstGeom prst="line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444787" y="-224000"/>
              <a:ext cx="4094677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Какие клетки следует закрасить?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Овал 41"/>
          <p:cNvSpPr/>
          <p:nvPr/>
        </p:nvSpPr>
        <p:spPr>
          <a:xfrm>
            <a:off x="3182343" y="1107096"/>
            <a:ext cx="408864" cy="11956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206732" y="2242839"/>
            <a:ext cx="359424" cy="370248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206895" y="2991565"/>
            <a:ext cx="356648" cy="380272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209931" y="4497258"/>
            <a:ext cx="353612" cy="375337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Группа 51"/>
          <p:cNvGrpSpPr/>
          <p:nvPr/>
        </p:nvGrpSpPr>
        <p:grpSpPr>
          <a:xfrm>
            <a:off x="3353726" y="3537739"/>
            <a:ext cx="72000" cy="786986"/>
            <a:chOff x="3315115" y="3492784"/>
            <a:chExt cx="72000" cy="786986"/>
          </a:xfrm>
        </p:grpSpPr>
        <p:sp>
          <p:nvSpPr>
            <p:cNvPr id="49" name="Овал 48"/>
            <p:cNvSpPr>
              <a:spLocks noChangeAspect="1"/>
            </p:cNvSpPr>
            <p:nvPr/>
          </p:nvSpPr>
          <p:spPr>
            <a:xfrm>
              <a:off x="3315115" y="3492784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>
              <a:spLocks noChangeAspect="1"/>
            </p:cNvSpPr>
            <p:nvPr/>
          </p:nvSpPr>
          <p:spPr>
            <a:xfrm>
              <a:off x="3315115" y="3851846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>
              <a:spLocks noChangeAspect="1"/>
            </p:cNvSpPr>
            <p:nvPr/>
          </p:nvSpPr>
          <p:spPr>
            <a:xfrm>
              <a:off x="3315115" y="4207770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293819" y="1194779"/>
            <a:ext cx="180020" cy="945200"/>
            <a:chOff x="3247965" y="1119335"/>
            <a:chExt cx="180020" cy="945200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3247965" y="1119335"/>
              <a:ext cx="180020" cy="169681"/>
            </a:xfrm>
            <a:prstGeom prst="line">
              <a:avLst/>
            </a:prstGeom>
            <a:ln w="19050">
              <a:solidFill>
                <a:srgbClr val="0000F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3247965" y="1513885"/>
              <a:ext cx="180020" cy="169681"/>
            </a:xfrm>
            <a:prstGeom prst="line">
              <a:avLst/>
            </a:prstGeom>
            <a:ln w="19050">
              <a:solidFill>
                <a:srgbClr val="0000F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3247965" y="1894854"/>
              <a:ext cx="180020" cy="169681"/>
            </a:xfrm>
            <a:prstGeom prst="line">
              <a:avLst/>
            </a:prstGeom>
            <a:ln w="19050">
              <a:solidFill>
                <a:srgbClr val="0000F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Овал 56"/>
          <p:cNvSpPr>
            <a:spLocks noChangeAspect="1"/>
          </p:cNvSpPr>
          <p:nvPr/>
        </p:nvSpPr>
        <p:spPr>
          <a:xfrm>
            <a:off x="2984982" y="2764273"/>
            <a:ext cx="93402" cy="93402"/>
          </a:xfrm>
          <a:prstGeom prst="ellipse">
            <a:avLst/>
          </a:prstGeom>
          <a:solidFill>
            <a:schemeClr val="dk1">
              <a:alpha val="4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>
            <a:spLocks noChangeAspect="1"/>
          </p:cNvSpPr>
          <p:nvPr/>
        </p:nvSpPr>
        <p:spPr>
          <a:xfrm>
            <a:off x="3347829" y="277102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914303" y="1434867"/>
            <a:ext cx="410865" cy="817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924797" y="4497260"/>
            <a:ext cx="362973" cy="375335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920786" y="2242554"/>
            <a:ext cx="371118" cy="370819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Группа 61"/>
          <p:cNvGrpSpPr/>
          <p:nvPr/>
        </p:nvGrpSpPr>
        <p:grpSpPr>
          <a:xfrm>
            <a:off x="4024400" y="1596686"/>
            <a:ext cx="180020" cy="564231"/>
            <a:chOff x="3247965" y="1119335"/>
            <a:chExt cx="180020" cy="564231"/>
          </a:xfrm>
        </p:grpSpPr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3247965" y="1119335"/>
              <a:ext cx="180020" cy="169681"/>
            </a:xfrm>
            <a:prstGeom prst="line">
              <a:avLst/>
            </a:prstGeom>
            <a:ln w="19050">
              <a:solidFill>
                <a:srgbClr val="0000F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3247965" y="1513885"/>
              <a:ext cx="180020" cy="169681"/>
            </a:xfrm>
            <a:prstGeom prst="line">
              <a:avLst/>
            </a:prstGeom>
            <a:ln w="19050">
              <a:solidFill>
                <a:srgbClr val="0000F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2709679" y="4745965"/>
            <a:ext cx="2318583" cy="785440"/>
            <a:chOff x="599144" y="4801616"/>
            <a:chExt cx="2318583" cy="785440"/>
          </a:xfrm>
        </p:grpSpPr>
        <p:sp>
          <p:nvSpPr>
            <p:cNvPr id="66" name="TextBox 65"/>
            <p:cNvSpPr txBox="1"/>
            <p:nvPr/>
          </p:nvSpPr>
          <p:spPr>
            <a:xfrm>
              <a:off x="599144" y="5186946"/>
              <a:ext cx="2318583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Какая это клетка?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 flipH="1">
              <a:off x="1644007" y="4801616"/>
              <a:ext cx="0" cy="385330"/>
            </a:xfrm>
            <a:prstGeom prst="line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Овал 72"/>
          <p:cNvSpPr>
            <a:spLocks noChangeAspect="1"/>
          </p:cNvSpPr>
          <p:nvPr/>
        </p:nvSpPr>
        <p:spPr>
          <a:xfrm>
            <a:off x="3718542" y="465163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1379918" y="4488611"/>
            <a:ext cx="775565" cy="393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2850209" y="4497258"/>
            <a:ext cx="356523" cy="37599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289252" y="4502981"/>
            <a:ext cx="367256" cy="369582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>
            <a:spLocks noChangeAspect="1"/>
          </p:cNvSpPr>
          <p:nvPr/>
        </p:nvSpPr>
        <p:spPr>
          <a:xfrm>
            <a:off x="2648162" y="465163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>
            <a:spLocks noChangeAspect="1"/>
          </p:cNvSpPr>
          <p:nvPr/>
        </p:nvSpPr>
        <p:spPr>
          <a:xfrm>
            <a:off x="2279499" y="465163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9" name="Группа 78"/>
          <p:cNvGrpSpPr/>
          <p:nvPr/>
        </p:nvGrpSpPr>
        <p:grpSpPr>
          <a:xfrm>
            <a:off x="1490793" y="4604157"/>
            <a:ext cx="546940" cy="169681"/>
            <a:chOff x="3223975" y="1134329"/>
            <a:chExt cx="546940" cy="169681"/>
          </a:xfrm>
        </p:grpSpPr>
        <p:cxnSp>
          <p:nvCxnSpPr>
            <p:cNvPr id="80" name="Прямая соединительная линия 79"/>
            <p:cNvCxnSpPr/>
            <p:nvPr/>
          </p:nvCxnSpPr>
          <p:spPr>
            <a:xfrm flipH="1">
              <a:off x="3223975" y="1134329"/>
              <a:ext cx="180020" cy="169681"/>
            </a:xfrm>
            <a:prstGeom prst="line">
              <a:avLst/>
            </a:prstGeom>
            <a:ln w="19050">
              <a:solidFill>
                <a:srgbClr val="0000F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H="1">
              <a:off x="3590895" y="1134329"/>
              <a:ext cx="180020" cy="169681"/>
            </a:xfrm>
            <a:prstGeom prst="line">
              <a:avLst/>
            </a:prstGeom>
            <a:ln w="19050">
              <a:solidFill>
                <a:srgbClr val="0000F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2" name="Овал 81"/>
          <p:cNvSpPr/>
          <p:nvPr/>
        </p:nvSpPr>
        <p:spPr>
          <a:xfrm>
            <a:off x="1689860" y="2180653"/>
            <a:ext cx="515725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>
            <a:spLocks noChangeAspect="1"/>
          </p:cNvSpPr>
          <p:nvPr/>
        </p:nvSpPr>
        <p:spPr>
          <a:xfrm>
            <a:off x="4433966" y="2393411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2848958" y="2242839"/>
            <a:ext cx="359424" cy="370248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3564568" y="2242839"/>
            <a:ext cx="359424" cy="370248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/>
          <p:cNvGrpSpPr/>
          <p:nvPr/>
        </p:nvGrpSpPr>
        <p:grpSpPr>
          <a:xfrm>
            <a:off x="1853497" y="1950550"/>
            <a:ext cx="2716412" cy="549601"/>
            <a:chOff x="4036894" y="1615610"/>
            <a:chExt cx="2716412" cy="549601"/>
          </a:xfrm>
        </p:grpSpPr>
        <p:cxnSp>
          <p:nvCxnSpPr>
            <p:cNvPr id="91" name="Прямая соединительная линия 90"/>
            <p:cNvCxnSpPr/>
            <p:nvPr/>
          </p:nvCxnSpPr>
          <p:spPr>
            <a:xfrm flipH="1">
              <a:off x="4036894" y="1995530"/>
              <a:ext cx="180020" cy="169681"/>
            </a:xfrm>
            <a:prstGeom prst="line">
              <a:avLst/>
            </a:prstGeom>
            <a:ln w="19050">
              <a:solidFill>
                <a:srgbClr val="0000F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flipH="1">
              <a:off x="6573286" y="1615610"/>
              <a:ext cx="180020" cy="169681"/>
            </a:xfrm>
            <a:prstGeom prst="line">
              <a:avLst/>
            </a:prstGeom>
            <a:ln w="19050">
              <a:solidFill>
                <a:srgbClr val="0000F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3" name="Овал 92"/>
          <p:cNvSpPr/>
          <p:nvPr/>
        </p:nvSpPr>
        <p:spPr>
          <a:xfrm>
            <a:off x="3525239" y="1460368"/>
            <a:ext cx="408539" cy="7924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>
            <a:spLocks noChangeAspect="1"/>
          </p:cNvSpPr>
          <p:nvPr/>
        </p:nvSpPr>
        <p:spPr>
          <a:xfrm>
            <a:off x="3699337" y="2775945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3569055" y="2992877"/>
            <a:ext cx="364393" cy="1507783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/>
          <p:cNvGrpSpPr/>
          <p:nvPr/>
        </p:nvGrpSpPr>
        <p:grpSpPr>
          <a:xfrm>
            <a:off x="3655928" y="1581523"/>
            <a:ext cx="180020" cy="564231"/>
            <a:chOff x="3247965" y="1119335"/>
            <a:chExt cx="180020" cy="564231"/>
          </a:xfrm>
        </p:grpSpPr>
        <p:cxnSp>
          <p:nvCxnSpPr>
            <p:cNvPr id="97" name="Прямая соединительная линия 96"/>
            <p:cNvCxnSpPr/>
            <p:nvPr/>
          </p:nvCxnSpPr>
          <p:spPr>
            <a:xfrm flipH="1">
              <a:off x="3247965" y="1119335"/>
              <a:ext cx="180020" cy="169681"/>
            </a:xfrm>
            <a:prstGeom prst="line">
              <a:avLst/>
            </a:prstGeom>
            <a:ln w="19050">
              <a:solidFill>
                <a:srgbClr val="0000F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 flipH="1">
              <a:off x="3247965" y="1513885"/>
              <a:ext cx="180020" cy="169681"/>
            </a:xfrm>
            <a:prstGeom prst="line">
              <a:avLst/>
            </a:prstGeom>
            <a:ln w="19050">
              <a:solidFill>
                <a:srgbClr val="0000F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9" name="Овал 98"/>
          <p:cNvSpPr>
            <a:spLocks noChangeAspect="1"/>
          </p:cNvSpPr>
          <p:nvPr/>
        </p:nvSpPr>
        <p:spPr>
          <a:xfrm>
            <a:off x="2288316" y="2396681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>
            <a:spLocks noChangeAspect="1"/>
          </p:cNvSpPr>
          <p:nvPr/>
        </p:nvSpPr>
        <p:spPr>
          <a:xfrm>
            <a:off x="2644367" y="2396681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1" name="Группа 100"/>
          <p:cNvGrpSpPr/>
          <p:nvPr/>
        </p:nvGrpSpPr>
        <p:grpSpPr>
          <a:xfrm>
            <a:off x="2627594" y="3545550"/>
            <a:ext cx="72000" cy="786986"/>
            <a:chOff x="3315115" y="3492784"/>
            <a:chExt cx="72000" cy="786986"/>
          </a:xfrm>
        </p:grpSpPr>
        <p:sp>
          <p:nvSpPr>
            <p:cNvPr id="102" name="Овал 101"/>
            <p:cNvSpPr>
              <a:spLocks noChangeAspect="1"/>
            </p:cNvSpPr>
            <p:nvPr/>
          </p:nvSpPr>
          <p:spPr>
            <a:xfrm>
              <a:off x="3315115" y="3492784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>
              <a:spLocks noChangeAspect="1"/>
            </p:cNvSpPr>
            <p:nvPr/>
          </p:nvSpPr>
          <p:spPr>
            <a:xfrm>
              <a:off x="3315115" y="3851846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>
              <a:spLocks noChangeAspect="1"/>
            </p:cNvSpPr>
            <p:nvPr/>
          </p:nvSpPr>
          <p:spPr>
            <a:xfrm>
              <a:off x="3315115" y="4207770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3000817" y="2761943"/>
            <a:ext cx="72000" cy="431062"/>
            <a:chOff x="3315115" y="3492784"/>
            <a:chExt cx="72000" cy="431062"/>
          </a:xfrm>
        </p:grpSpPr>
        <p:sp>
          <p:nvSpPr>
            <p:cNvPr id="106" name="Овал 105"/>
            <p:cNvSpPr>
              <a:spLocks noChangeAspect="1"/>
            </p:cNvSpPr>
            <p:nvPr/>
          </p:nvSpPr>
          <p:spPr>
            <a:xfrm>
              <a:off x="3315115" y="3492784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>
              <a:spLocks noChangeAspect="1"/>
            </p:cNvSpPr>
            <p:nvPr/>
          </p:nvSpPr>
          <p:spPr>
            <a:xfrm>
              <a:off x="3315115" y="3851846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2948884" y="1586521"/>
            <a:ext cx="180020" cy="564231"/>
            <a:chOff x="3247965" y="1119335"/>
            <a:chExt cx="180020" cy="564231"/>
          </a:xfrm>
        </p:grpSpPr>
        <p:cxnSp>
          <p:nvCxnSpPr>
            <p:cNvPr id="110" name="Прямая соединительная линия 109"/>
            <p:cNvCxnSpPr/>
            <p:nvPr/>
          </p:nvCxnSpPr>
          <p:spPr>
            <a:xfrm flipH="1">
              <a:off x="3247965" y="1119335"/>
              <a:ext cx="180020" cy="169681"/>
            </a:xfrm>
            <a:prstGeom prst="line">
              <a:avLst/>
            </a:prstGeom>
            <a:ln w="19050">
              <a:solidFill>
                <a:srgbClr val="0000F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 flipH="1">
              <a:off x="3247965" y="1513885"/>
              <a:ext cx="180020" cy="169681"/>
            </a:xfrm>
            <a:prstGeom prst="line">
              <a:avLst/>
            </a:prstGeom>
            <a:ln w="19050">
              <a:solidFill>
                <a:srgbClr val="0000F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2" name="Овал 111"/>
          <p:cNvSpPr/>
          <p:nvPr/>
        </p:nvSpPr>
        <p:spPr>
          <a:xfrm>
            <a:off x="600522" y="3256247"/>
            <a:ext cx="1244042" cy="13244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2123696" y="3369958"/>
            <a:ext cx="371942" cy="11273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4" name="Группа 113"/>
          <p:cNvGrpSpPr/>
          <p:nvPr/>
        </p:nvGrpSpPr>
        <p:grpSpPr>
          <a:xfrm>
            <a:off x="772166" y="3467773"/>
            <a:ext cx="180020" cy="945200"/>
            <a:chOff x="3247965" y="1119335"/>
            <a:chExt cx="180020" cy="945200"/>
          </a:xfrm>
        </p:grpSpPr>
        <p:cxnSp>
          <p:nvCxnSpPr>
            <p:cNvPr id="115" name="Прямая соединительная линия 114"/>
            <p:cNvCxnSpPr/>
            <p:nvPr/>
          </p:nvCxnSpPr>
          <p:spPr>
            <a:xfrm flipH="1">
              <a:off x="3247965" y="1119335"/>
              <a:ext cx="180020" cy="169681"/>
            </a:xfrm>
            <a:prstGeom prst="line">
              <a:avLst/>
            </a:prstGeom>
            <a:ln w="19050">
              <a:solidFill>
                <a:srgbClr val="0000F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 flipH="1">
              <a:off x="3247965" y="1513885"/>
              <a:ext cx="180020" cy="169681"/>
            </a:xfrm>
            <a:prstGeom prst="line">
              <a:avLst/>
            </a:prstGeom>
            <a:ln w="19050">
              <a:solidFill>
                <a:srgbClr val="0000F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 flipH="1">
              <a:off x="3247965" y="1894854"/>
              <a:ext cx="180020" cy="169681"/>
            </a:xfrm>
            <a:prstGeom prst="line">
              <a:avLst/>
            </a:prstGeom>
            <a:ln w="19050">
              <a:solidFill>
                <a:srgbClr val="0000F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8" name="Группа 117"/>
          <p:cNvGrpSpPr/>
          <p:nvPr/>
        </p:nvGrpSpPr>
        <p:grpSpPr>
          <a:xfrm>
            <a:off x="1155519" y="3430257"/>
            <a:ext cx="180020" cy="945200"/>
            <a:chOff x="3247965" y="1119335"/>
            <a:chExt cx="180020" cy="945200"/>
          </a:xfrm>
        </p:grpSpPr>
        <p:cxnSp>
          <p:nvCxnSpPr>
            <p:cNvPr id="119" name="Прямая соединительная линия 118"/>
            <p:cNvCxnSpPr/>
            <p:nvPr/>
          </p:nvCxnSpPr>
          <p:spPr>
            <a:xfrm flipH="1">
              <a:off x="3247965" y="1119335"/>
              <a:ext cx="180020" cy="169681"/>
            </a:xfrm>
            <a:prstGeom prst="line">
              <a:avLst/>
            </a:prstGeom>
            <a:ln w="19050">
              <a:solidFill>
                <a:srgbClr val="0000F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flipH="1">
              <a:off x="3247965" y="1513885"/>
              <a:ext cx="180020" cy="169681"/>
            </a:xfrm>
            <a:prstGeom prst="line">
              <a:avLst/>
            </a:prstGeom>
            <a:ln w="19050">
              <a:solidFill>
                <a:srgbClr val="0000F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 flipH="1">
              <a:off x="3247965" y="1894854"/>
              <a:ext cx="180020" cy="169681"/>
            </a:xfrm>
            <a:prstGeom prst="line">
              <a:avLst/>
            </a:prstGeom>
            <a:ln w="19050">
              <a:solidFill>
                <a:srgbClr val="0000F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2" name="Группа 121"/>
          <p:cNvGrpSpPr/>
          <p:nvPr/>
        </p:nvGrpSpPr>
        <p:grpSpPr>
          <a:xfrm>
            <a:off x="1523534" y="3430257"/>
            <a:ext cx="180020" cy="945200"/>
            <a:chOff x="3247965" y="1119335"/>
            <a:chExt cx="180020" cy="945200"/>
          </a:xfrm>
        </p:grpSpPr>
        <p:cxnSp>
          <p:nvCxnSpPr>
            <p:cNvPr id="123" name="Прямая соединительная линия 122"/>
            <p:cNvCxnSpPr/>
            <p:nvPr/>
          </p:nvCxnSpPr>
          <p:spPr>
            <a:xfrm flipH="1">
              <a:off x="3247965" y="1119335"/>
              <a:ext cx="180020" cy="169681"/>
            </a:xfrm>
            <a:prstGeom prst="line">
              <a:avLst/>
            </a:prstGeom>
            <a:ln w="19050">
              <a:solidFill>
                <a:srgbClr val="0000F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 flipH="1">
              <a:off x="3247965" y="1513885"/>
              <a:ext cx="180020" cy="169681"/>
            </a:xfrm>
            <a:prstGeom prst="line">
              <a:avLst/>
            </a:prstGeom>
            <a:ln w="19050">
              <a:solidFill>
                <a:srgbClr val="0000F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 flipH="1">
              <a:off x="3247965" y="1894854"/>
              <a:ext cx="180020" cy="169681"/>
            </a:xfrm>
            <a:prstGeom prst="line">
              <a:avLst/>
            </a:prstGeom>
            <a:ln w="19050">
              <a:solidFill>
                <a:srgbClr val="0000F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6" name="Овал 125"/>
          <p:cNvSpPr/>
          <p:nvPr/>
        </p:nvSpPr>
        <p:spPr>
          <a:xfrm>
            <a:off x="2033517" y="1786921"/>
            <a:ext cx="515725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2130008" y="2991565"/>
            <a:ext cx="356648" cy="378393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>
            <a:spLocks noChangeAspect="1"/>
          </p:cNvSpPr>
          <p:nvPr/>
        </p:nvSpPr>
        <p:spPr>
          <a:xfrm>
            <a:off x="2288316" y="2767013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9" name="Группа 128"/>
          <p:cNvGrpSpPr/>
          <p:nvPr/>
        </p:nvGrpSpPr>
        <p:grpSpPr>
          <a:xfrm>
            <a:off x="1147728" y="1961547"/>
            <a:ext cx="1237877" cy="1301016"/>
            <a:chOff x="3195833" y="1386017"/>
            <a:chExt cx="1237877" cy="1301016"/>
          </a:xfrm>
        </p:grpSpPr>
        <p:cxnSp>
          <p:nvCxnSpPr>
            <p:cNvPr id="130" name="Прямая соединительная линия 129"/>
            <p:cNvCxnSpPr/>
            <p:nvPr/>
          </p:nvCxnSpPr>
          <p:spPr>
            <a:xfrm flipH="1">
              <a:off x="3195833" y="2510178"/>
              <a:ext cx="180020" cy="169681"/>
            </a:xfrm>
            <a:prstGeom prst="line">
              <a:avLst/>
            </a:prstGeom>
            <a:ln w="19050">
              <a:solidFill>
                <a:srgbClr val="0000F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 flipH="1">
              <a:off x="4253690" y="1386017"/>
              <a:ext cx="180020" cy="169681"/>
            </a:xfrm>
            <a:prstGeom prst="line">
              <a:avLst/>
            </a:prstGeom>
            <a:ln w="19050">
              <a:solidFill>
                <a:srgbClr val="0000F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 flipH="1">
              <a:off x="3538898" y="2517352"/>
              <a:ext cx="180020" cy="169681"/>
            </a:xfrm>
            <a:prstGeom prst="line">
              <a:avLst/>
            </a:prstGeom>
            <a:ln w="19050">
              <a:solidFill>
                <a:srgbClr val="0000F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3" name="Овал 132"/>
          <p:cNvSpPr>
            <a:spLocks noChangeAspect="1"/>
          </p:cNvSpPr>
          <p:nvPr/>
        </p:nvSpPr>
        <p:spPr>
          <a:xfrm>
            <a:off x="2648162" y="3153351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2488615" y="2619996"/>
            <a:ext cx="356648" cy="378393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5" name="Группа 134"/>
          <p:cNvGrpSpPr/>
          <p:nvPr/>
        </p:nvGrpSpPr>
        <p:grpSpPr>
          <a:xfrm>
            <a:off x="1505672" y="1969541"/>
            <a:ext cx="1246367" cy="936718"/>
            <a:chOff x="3482506" y="1496220"/>
            <a:chExt cx="1246367" cy="936718"/>
          </a:xfrm>
        </p:grpSpPr>
        <p:cxnSp>
          <p:nvCxnSpPr>
            <p:cNvPr id="136" name="Прямая соединительная линия 135"/>
            <p:cNvCxnSpPr/>
            <p:nvPr/>
          </p:nvCxnSpPr>
          <p:spPr>
            <a:xfrm flipH="1">
              <a:off x="4548853" y="1496220"/>
              <a:ext cx="180020" cy="169681"/>
            </a:xfrm>
            <a:prstGeom prst="line">
              <a:avLst/>
            </a:prstGeom>
            <a:ln w="19050">
              <a:solidFill>
                <a:srgbClr val="0000F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 flipH="1">
              <a:off x="3482506" y="2263257"/>
              <a:ext cx="180020" cy="169681"/>
            </a:xfrm>
            <a:prstGeom prst="line">
              <a:avLst/>
            </a:prstGeom>
            <a:ln w="19050">
              <a:solidFill>
                <a:srgbClr val="0000F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38" name="Объект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01832"/>
              </p:ext>
            </p:extLst>
          </p:nvPr>
        </p:nvGraphicFramePr>
        <p:xfrm>
          <a:off x="2135112" y="2240328"/>
          <a:ext cx="2520000" cy="2635528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9" name="Ответ"/>
          <p:cNvSpPr/>
          <p:nvPr/>
        </p:nvSpPr>
        <p:spPr>
          <a:xfrm>
            <a:off x="5755040" y="6003609"/>
            <a:ext cx="2405532" cy="6923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Показать ответ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19396" y="6303621"/>
            <a:ext cx="5076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Клик мышкой – демонстрация решения.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7" name="Рисунок 1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6195">
            <a:off x="5852315" y="3193848"/>
            <a:ext cx="1228116" cy="4766465"/>
          </a:xfrm>
          <a:prstGeom prst="rect">
            <a:avLst/>
          </a:prstGeom>
        </p:spPr>
      </p:pic>
      <p:sp>
        <p:nvSpPr>
          <p:cNvPr id="142" name="Управляющая кнопка: возврат 141">
            <a:hlinkClick r:id="rId3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25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75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75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5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250"/>
                            </p:stCondLst>
                            <p:childTnLst>
                              <p:par>
                                <p:cTn id="16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250"/>
                            </p:stCondLst>
                            <p:childTnLst>
                              <p:par>
                                <p:cTn id="1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0"/>
                            </p:stCondLst>
                            <p:childTnLst>
                              <p:par>
                                <p:cTn id="19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500"/>
                            </p:stCondLst>
                            <p:childTnLst>
                              <p:par>
                                <p:cTn id="2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50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"/>
                            </p:stCondLst>
                            <p:childTnLst>
                              <p:par>
                                <p:cTn id="272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750"/>
                            </p:stCondLst>
                            <p:childTnLst>
                              <p:par>
                                <p:cTn id="2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25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250"/>
                            </p:stCondLst>
                            <p:childTnLst>
                              <p:par>
                                <p:cTn id="2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7" grpId="2" animBg="1"/>
      <p:bldP spid="17" grpId="3" animBg="1"/>
      <p:bldP spid="18" grpId="1" animBg="1"/>
      <p:bldP spid="19" grpId="0" animBg="1"/>
      <p:bldP spid="19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3" grpId="0" animBg="1"/>
      <p:bldP spid="42" grpId="0" animBg="1"/>
      <p:bldP spid="42" grpId="1" animBg="1"/>
      <p:bldP spid="44" grpId="0" animBg="1"/>
      <p:bldP spid="45" grpId="0" animBg="1"/>
      <p:bldP spid="46" grpId="0" animBg="1"/>
      <p:bldP spid="57" grpId="0" animBg="1"/>
      <p:bldP spid="57" grpId="1" animBg="1"/>
      <p:bldP spid="58" grpId="0" animBg="1"/>
      <p:bldP spid="48" grpId="0" animBg="1"/>
      <p:bldP spid="48" grpId="1" animBg="1"/>
      <p:bldP spid="60" grpId="0" animBg="1"/>
      <p:bldP spid="61" grpId="0" animBg="1"/>
      <p:bldP spid="73" grpId="0" animBg="1"/>
      <p:bldP spid="74" grpId="0" animBg="1"/>
      <p:bldP spid="74" grpId="1" animBg="1"/>
      <p:bldP spid="75" grpId="0" animBg="1"/>
      <p:bldP spid="76" grpId="0" animBg="1"/>
      <p:bldP spid="77" grpId="0" animBg="1"/>
      <p:bldP spid="78" grpId="0" animBg="1"/>
      <p:bldP spid="82" grpId="0" animBg="1"/>
      <p:bldP spid="82" grpId="1" animBg="1"/>
      <p:bldP spid="86" grpId="0" animBg="1"/>
      <p:bldP spid="88" grpId="0" animBg="1"/>
      <p:bldP spid="89" grpId="0" animBg="1"/>
      <p:bldP spid="93" grpId="0" animBg="1"/>
      <p:bldP spid="93" grpId="1" animBg="1"/>
      <p:bldP spid="94" grpId="0" animBg="1"/>
      <p:bldP spid="95" grpId="0" animBg="1"/>
      <p:bldP spid="99" grpId="0" animBg="1"/>
      <p:bldP spid="100" grpId="0" animBg="1"/>
      <p:bldP spid="112" grpId="0" animBg="1"/>
      <p:bldP spid="112" grpId="1" animBg="1"/>
      <p:bldP spid="113" grpId="0" animBg="1"/>
      <p:bldP spid="126" grpId="0" animBg="1"/>
      <p:bldP spid="126" grpId="1" animBg="1"/>
      <p:bldP spid="127" grpId="0" animBg="1"/>
      <p:bldP spid="128" grpId="0" animBg="1"/>
      <p:bldP spid="133" grpId="0" animBg="1"/>
      <p:bldP spid="1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00" y="5406429"/>
            <a:ext cx="1115672" cy="10264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181" y="5471666"/>
            <a:ext cx="1115672" cy="10264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рассуждений</a:t>
            </a:r>
            <a:endParaRPr lang="ru-RU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606398" y="1025441"/>
            <a:ext cx="8260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дачном поселке Солнцево на улице, идущей с востока на запад, стоят три дома. Хозяева этих домов – Арбузов,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Бахчев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и Семечкин. Определите кто в каком доме живет, </a:t>
            </a:r>
            <a:r>
              <a:rPr lang="ru-RU" sz="2000" dirty="0" smtClean="0"/>
              <a:t>профессии персонажей задачи и клички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их собак (Шарик, Тузик, Пират).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97" y="4437112"/>
            <a:ext cx="1547763" cy="15477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8058" y="3007239"/>
            <a:ext cx="81037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Агроном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дружит с Арбузовым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они даже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сделали калитку между своими участками.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Кузнец не выговаривает букву Р и не может правильно произнести свою фамилию, и даже чужая собака стала откликаться на кличку Кубик, вместо Шарика. 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собаки ветеринара Пират ворует зарытые кости. </a:t>
            </a: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5220072" y="6015266"/>
            <a:ext cx="2911457" cy="6900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Перейти к решению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2703" y="2299353"/>
            <a:ext cx="8180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Семечкин ругается с агрономом, т.к. тень от его елки лишает утреннего света половину грядок. </a:t>
            </a:r>
          </a:p>
        </p:txBody>
      </p:sp>
      <p:sp>
        <p:nvSpPr>
          <p:cNvPr id="10" name="Объект 2" hidden="1"/>
          <p:cNvSpPr txBox="1">
            <a:spLocks/>
          </p:cNvSpPr>
          <p:nvPr/>
        </p:nvSpPr>
        <p:spPr>
          <a:xfrm>
            <a:off x="606398" y="1025441"/>
            <a:ext cx="8215369" cy="1261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3587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По легенде Альберт Эйнштейн придумал задачу, которую использовал для проверки кандидатов в ассистенты на </a:t>
            </a:r>
            <a:r>
              <a:rPr lang="ru-RU" sz="2000" dirty="0" err="1" smtClean="0"/>
              <a:t>спо-собность</a:t>
            </a:r>
            <a:r>
              <a:rPr lang="ru-RU" sz="2000" dirty="0" smtClean="0"/>
              <a:t> к логическому мышлению. Загадка Эйнштейна связывает пять признаков и может быть решена в уме.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8" y="5351735"/>
            <a:ext cx="1115672" cy="10264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04" y="5604590"/>
            <a:ext cx="1115672" cy="10264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20" y="5378165"/>
            <a:ext cx="1373759" cy="126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3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  <p:bldP spid="5" grpId="0" animBg="1"/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рассуждений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63" y="123776"/>
            <a:ext cx="900100" cy="884317"/>
          </a:xfrm>
        </p:spPr>
      </p:pic>
      <p:sp>
        <p:nvSpPr>
          <p:cNvPr id="5" name="Прямоугольник 4"/>
          <p:cNvSpPr/>
          <p:nvPr/>
        </p:nvSpPr>
        <p:spPr>
          <a:xfrm>
            <a:off x="645850" y="3938868"/>
            <a:ext cx="82454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Семечкин ругается с агрономом, т.к. тень от его елки лишает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утреннего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света половину грядок.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Агроном дружит с Арбузовым и даже сделали калитку между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своими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участками.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Кузнец не выговаривает букву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«Р». Не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может правильно произнести свою фамилию, и даже чужая собака стала откликаться на кличку Кубик, вместо Шарика.  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собаки ветеринара Пират ворует зарытые кости.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521637"/>
              </p:ext>
            </p:extLst>
          </p:nvPr>
        </p:nvGraphicFramePr>
        <p:xfrm>
          <a:off x="606210" y="1449052"/>
          <a:ext cx="8250266" cy="24480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481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8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03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03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r"/>
                      <a:endParaRPr lang="ru-RU" sz="5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Фамилия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Профессия</a:t>
                      </a:r>
                      <a:endParaRPr lang="ru-RU" sz="2000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Собака</a:t>
                      </a:r>
                      <a:endParaRPr lang="ru-RU" sz="20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1-Арбузов"/>
          <p:cNvSpPr txBox="1"/>
          <p:nvPr/>
        </p:nvSpPr>
        <p:spPr>
          <a:xfrm>
            <a:off x="2679884" y="1700808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Buxton Sketch" panose="03080500000500000004" pitchFamily="66" charset="0"/>
                <a:cs typeface="Arial" panose="020B0604020202020204" pitchFamily="34" charset="0"/>
              </a:rPr>
              <a:t>Арбузов</a:t>
            </a:r>
            <a:endParaRPr lang="ru-RU" sz="3200" dirty="0">
              <a:solidFill>
                <a:srgbClr val="7030A0"/>
              </a:solidFill>
              <a:latin typeface="Buxton Sketch" panose="03080500000500000004" pitchFamily="66" charset="0"/>
              <a:cs typeface="Arial" panose="020B0604020202020204" pitchFamily="34" charset="0"/>
            </a:endParaRPr>
          </a:p>
        </p:txBody>
      </p:sp>
      <p:sp>
        <p:nvSpPr>
          <p:cNvPr id="8" name="1-Семечкин"/>
          <p:cNvSpPr txBox="1"/>
          <p:nvPr/>
        </p:nvSpPr>
        <p:spPr>
          <a:xfrm>
            <a:off x="2601401" y="1700808"/>
            <a:ext cx="1592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Buxton Sketch" panose="03080500000500000004" pitchFamily="66" charset="0"/>
                <a:cs typeface="Arial" panose="020B0604020202020204" pitchFamily="34" charset="0"/>
              </a:rPr>
              <a:t>Семечкин</a:t>
            </a:r>
            <a:endParaRPr lang="ru-RU" sz="3200" dirty="0">
              <a:solidFill>
                <a:srgbClr val="7030A0"/>
              </a:solidFill>
              <a:latin typeface="Buxton Sketch" panose="03080500000500000004" pitchFamily="66" charset="0"/>
              <a:cs typeface="Arial" panose="020B0604020202020204" pitchFamily="34" charset="0"/>
            </a:endParaRPr>
          </a:p>
        </p:txBody>
      </p:sp>
      <p:sp>
        <p:nvSpPr>
          <p:cNvPr id="9" name="1-Бахчев"/>
          <p:cNvSpPr txBox="1"/>
          <p:nvPr/>
        </p:nvSpPr>
        <p:spPr>
          <a:xfrm>
            <a:off x="2759297" y="1700808"/>
            <a:ext cx="119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rgbClr val="7030A0"/>
                </a:solidFill>
                <a:latin typeface="Buxton Sketch" panose="03080500000500000004" pitchFamily="66" charset="0"/>
                <a:cs typeface="Arial" panose="020B0604020202020204" pitchFamily="34" charset="0"/>
              </a:rPr>
              <a:t>Бахчев</a:t>
            </a:r>
            <a:endParaRPr lang="ru-RU" sz="3200" dirty="0">
              <a:solidFill>
                <a:srgbClr val="7030A0"/>
              </a:solidFill>
              <a:latin typeface="Buxton Sketch" panose="03080500000500000004" pitchFamily="66" charset="0"/>
              <a:cs typeface="Arial" panose="020B0604020202020204" pitchFamily="34" charset="0"/>
            </a:endParaRPr>
          </a:p>
        </p:txBody>
      </p:sp>
      <p:sp>
        <p:nvSpPr>
          <p:cNvPr id="10" name="1-Агроном"/>
          <p:cNvSpPr txBox="1"/>
          <p:nvPr/>
        </p:nvSpPr>
        <p:spPr>
          <a:xfrm>
            <a:off x="2548778" y="2370946"/>
            <a:ext cx="1470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Buxton Sketch" panose="03080500000500000004" pitchFamily="66" charset="0"/>
                <a:cs typeface="Arial" panose="020B0604020202020204" pitchFamily="34" charset="0"/>
              </a:rPr>
              <a:t>Агроном</a:t>
            </a:r>
            <a:endParaRPr lang="ru-RU" sz="3200" dirty="0">
              <a:solidFill>
                <a:srgbClr val="002060"/>
              </a:solidFill>
              <a:latin typeface="Buxton Sketch" panose="03080500000500000004" pitchFamily="66" charset="0"/>
              <a:cs typeface="Arial" panose="020B0604020202020204" pitchFamily="34" charset="0"/>
            </a:endParaRPr>
          </a:p>
        </p:txBody>
      </p:sp>
      <p:sp>
        <p:nvSpPr>
          <p:cNvPr id="17" name="1-Ветеринар"/>
          <p:cNvSpPr txBox="1"/>
          <p:nvPr/>
        </p:nvSpPr>
        <p:spPr>
          <a:xfrm>
            <a:off x="2371646" y="2370946"/>
            <a:ext cx="1872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Buxton Sketch" panose="03080500000500000004" pitchFamily="66" charset="0"/>
                <a:cs typeface="Arial" panose="020B0604020202020204" pitchFamily="34" charset="0"/>
              </a:rPr>
              <a:t>Ветеринар</a:t>
            </a:r>
            <a:endParaRPr lang="ru-RU" sz="3200" dirty="0">
              <a:solidFill>
                <a:srgbClr val="002060"/>
              </a:solidFill>
              <a:latin typeface="Buxton Sketch" panose="03080500000500000004" pitchFamily="66" charset="0"/>
              <a:cs typeface="Arial" panose="020B0604020202020204" pitchFamily="34" charset="0"/>
            </a:endParaRPr>
          </a:p>
        </p:txBody>
      </p:sp>
      <p:sp>
        <p:nvSpPr>
          <p:cNvPr id="18" name="1-Кузнец"/>
          <p:cNvSpPr txBox="1"/>
          <p:nvPr/>
        </p:nvSpPr>
        <p:spPr>
          <a:xfrm>
            <a:off x="2604883" y="2370946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Buxton Sketch" panose="03080500000500000004" pitchFamily="66" charset="0"/>
                <a:cs typeface="Arial" panose="020B0604020202020204" pitchFamily="34" charset="0"/>
              </a:rPr>
              <a:t>Кузнец</a:t>
            </a:r>
            <a:endParaRPr lang="ru-RU" sz="3200" dirty="0">
              <a:solidFill>
                <a:srgbClr val="002060"/>
              </a:solidFill>
              <a:latin typeface="Buxton Sketch" panose="03080500000500000004" pitchFamily="66" charset="0"/>
              <a:cs typeface="Arial" panose="020B0604020202020204" pitchFamily="34" charset="0"/>
            </a:endParaRPr>
          </a:p>
        </p:txBody>
      </p:sp>
      <p:sp>
        <p:nvSpPr>
          <p:cNvPr id="25" name="1-Шарик"/>
          <p:cNvSpPr txBox="1"/>
          <p:nvPr/>
        </p:nvSpPr>
        <p:spPr>
          <a:xfrm>
            <a:off x="2614501" y="3097620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Buxton Sketch" panose="03080500000500000004" pitchFamily="66" charset="0"/>
                <a:cs typeface="Arial" panose="020B0604020202020204" pitchFamily="34" charset="0"/>
              </a:rPr>
              <a:t>Шарик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Buxton Sketch" panose="03080500000500000004" pitchFamily="66" charset="0"/>
              <a:cs typeface="Arial" panose="020B0604020202020204" pitchFamily="34" charset="0"/>
            </a:endParaRPr>
          </a:p>
        </p:txBody>
      </p:sp>
      <p:sp>
        <p:nvSpPr>
          <p:cNvPr id="26" name="1-Тузик"/>
          <p:cNvSpPr txBox="1"/>
          <p:nvPr/>
        </p:nvSpPr>
        <p:spPr>
          <a:xfrm>
            <a:off x="2622516" y="3097620"/>
            <a:ext cx="1041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Buxton Sketch" panose="03080500000500000004" pitchFamily="66" charset="0"/>
                <a:cs typeface="Arial" panose="020B0604020202020204" pitchFamily="34" charset="0"/>
              </a:rPr>
              <a:t>Тузик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Buxton Sketch" panose="03080500000500000004" pitchFamily="66" charset="0"/>
              <a:cs typeface="Arial" panose="020B0604020202020204" pitchFamily="34" charset="0"/>
            </a:endParaRPr>
          </a:p>
        </p:txBody>
      </p:sp>
      <p:sp>
        <p:nvSpPr>
          <p:cNvPr id="27" name="1-Пират"/>
          <p:cNvSpPr txBox="1"/>
          <p:nvPr/>
        </p:nvSpPr>
        <p:spPr>
          <a:xfrm>
            <a:off x="2612097" y="3097620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Buxton Sketch" panose="03080500000500000004" pitchFamily="66" charset="0"/>
                <a:cs typeface="Arial" panose="020B0604020202020204" pitchFamily="34" charset="0"/>
              </a:rPr>
              <a:t>Пират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Buxton Sketch" panose="03080500000500000004" pitchFamily="66" charset="0"/>
              <a:cs typeface="Arial" panose="020B0604020202020204" pitchFamily="34" charset="0"/>
            </a:endParaRPr>
          </a:p>
        </p:txBody>
      </p:sp>
      <p:sp>
        <p:nvSpPr>
          <p:cNvPr id="34" name="Ф 1-Арбузов"/>
          <p:cNvSpPr/>
          <p:nvPr/>
        </p:nvSpPr>
        <p:spPr>
          <a:xfrm>
            <a:off x="2231884" y="2096892"/>
            <a:ext cx="648000" cy="36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Ф 1-Семечкин"/>
          <p:cNvSpPr/>
          <p:nvPr/>
        </p:nvSpPr>
        <p:spPr>
          <a:xfrm>
            <a:off x="2897922" y="2096892"/>
            <a:ext cx="648000" cy="36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Ф1-Бахчев"/>
          <p:cNvSpPr/>
          <p:nvPr/>
        </p:nvSpPr>
        <p:spPr>
          <a:xfrm>
            <a:off x="3563960" y="2096892"/>
            <a:ext cx="648000" cy="36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1-Агроном"/>
          <p:cNvSpPr/>
          <p:nvPr/>
        </p:nvSpPr>
        <p:spPr>
          <a:xfrm>
            <a:off x="2231884" y="2816972"/>
            <a:ext cx="648000" cy="360000"/>
          </a:xfrm>
          <a:prstGeom prst="rect">
            <a:avLst/>
          </a:prstGeom>
          <a:solidFill>
            <a:srgbClr val="05256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1-Ветеринар"/>
          <p:cNvSpPr/>
          <p:nvPr/>
        </p:nvSpPr>
        <p:spPr>
          <a:xfrm>
            <a:off x="2897922" y="2816972"/>
            <a:ext cx="648000" cy="360000"/>
          </a:xfrm>
          <a:prstGeom prst="rect">
            <a:avLst/>
          </a:prstGeom>
          <a:solidFill>
            <a:srgbClr val="05256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1-Кузнец"/>
          <p:cNvSpPr/>
          <p:nvPr/>
        </p:nvSpPr>
        <p:spPr>
          <a:xfrm>
            <a:off x="3563960" y="2816972"/>
            <a:ext cx="648000" cy="360000"/>
          </a:xfrm>
          <a:prstGeom prst="rect">
            <a:avLst/>
          </a:prstGeom>
          <a:solidFill>
            <a:srgbClr val="05256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1-Шарик"/>
          <p:cNvSpPr/>
          <p:nvPr/>
        </p:nvSpPr>
        <p:spPr>
          <a:xfrm>
            <a:off x="2231884" y="3537052"/>
            <a:ext cx="648000" cy="360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1-Тузик"/>
          <p:cNvSpPr/>
          <p:nvPr/>
        </p:nvSpPr>
        <p:spPr>
          <a:xfrm>
            <a:off x="2897922" y="3537052"/>
            <a:ext cx="648000" cy="360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1-Пират"/>
          <p:cNvSpPr/>
          <p:nvPr/>
        </p:nvSpPr>
        <p:spPr>
          <a:xfrm>
            <a:off x="3563960" y="3537052"/>
            <a:ext cx="648000" cy="360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Клички"/>
          <p:cNvSpPr/>
          <p:nvPr/>
        </p:nvSpPr>
        <p:spPr>
          <a:xfrm>
            <a:off x="611724" y="3537052"/>
            <a:ext cx="1476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Вернуть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офессии"/>
          <p:cNvSpPr/>
          <p:nvPr/>
        </p:nvSpPr>
        <p:spPr>
          <a:xfrm>
            <a:off x="611724" y="2816972"/>
            <a:ext cx="1476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Вернуть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Фамилии"/>
          <p:cNvSpPr/>
          <p:nvPr/>
        </p:nvSpPr>
        <p:spPr>
          <a:xfrm>
            <a:off x="611724" y="2096892"/>
            <a:ext cx="1476000" cy="36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Вернуть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2-Арбузов"/>
          <p:cNvSpPr txBox="1"/>
          <p:nvPr/>
        </p:nvSpPr>
        <p:spPr>
          <a:xfrm>
            <a:off x="4876128" y="1700808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Buxton Sketch" panose="03080500000500000004" pitchFamily="66" charset="0"/>
                <a:cs typeface="Arial" panose="020B0604020202020204" pitchFamily="34" charset="0"/>
              </a:rPr>
              <a:t>Арбузов</a:t>
            </a:r>
            <a:endParaRPr lang="ru-RU" sz="3200" dirty="0">
              <a:solidFill>
                <a:srgbClr val="7030A0"/>
              </a:solidFill>
              <a:latin typeface="Buxton Sketch" panose="03080500000500000004" pitchFamily="66" charset="0"/>
              <a:cs typeface="Arial" panose="020B0604020202020204" pitchFamily="34" charset="0"/>
            </a:endParaRPr>
          </a:p>
        </p:txBody>
      </p:sp>
      <p:sp>
        <p:nvSpPr>
          <p:cNvPr id="56" name="2-Семечкин"/>
          <p:cNvSpPr txBox="1"/>
          <p:nvPr/>
        </p:nvSpPr>
        <p:spPr>
          <a:xfrm>
            <a:off x="4797645" y="1700808"/>
            <a:ext cx="1592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Buxton Sketch" panose="03080500000500000004" pitchFamily="66" charset="0"/>
                <a:cs typeface="Arial" panose="020B0604020202020204" pitchFamily="34" charset="0"/>
              </a:rPr>
              <a:t>Семечкин</a:t>
            </a:r>
            <a:endParaRPr lang="ru-RU" sz="3200" dirty="0">
              <a:solidFill>
                <a:srgbClr val="7030A0"/>
              </a:solidFill>
              <a:latin typeface="Buxton Sketch" panose="03080500000500000004" pitchFamily="66" charset="0"/>
              <a:cs typeface="Arial" panose="020B0604020202020204" pitchFamily="34" charset="0"/>
            </a:endParaRPr>
          </a:p>
        </p:txBody>
      </p:sp>
      <p:sp>
        <p:nvSpPr>
          <p:cNvPr id="57" name="2-Бахчев"/>
          <p:cNvSpPr txBox="1"/>
          <p:nvPr/>
        </p:nvSpPr>
        <p:spPr>
          <a:xfrm>
            <a:off x="4955541" y="1700808"/>
            <a:ext cx="119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rgbClr val="7030A0"/>
                </a:solidFill>
                <a:latin typeface="Buxton Sketch" panose="03080500000500000004" pitchFamily="66" charset="0"/>
                <a:cs typeface="Arial" panose="020B0604020202020204" pitchFamily="34" charset="0"/>
              </a:rPr>
              <a:t>Бахчев</a:t>
            </a:r>
            <a:endParaRPr lang="ru-RU" sz="3200" dirty="0">
              <a:solidFill>
                <a:srgbClr val="7030A0"/>
              </a:solidFill>
              <a:latin typeface="Buxton Sketch" panose="03080500000500000004" pitchFamily="66" charset="0"/>
              <a:cs typeface="Arial" panose="020B0604020202020204" pitchFamily="34" charset="0"/>
            </a:endParaRPr>
          </a:p>
        </p:txBody>
      </p:sp>
      <p:sp>
        <p:nvSpPr>
          <p:cNvPr id="58" name="2-Агроном"/>
          <p:cNvSpPr txBox="1"/>
          <p:nvPr/>
        </p:nvSpPr>
        <p:spPr>
          <a:xfrm>
            <a:off x="4745022" y="2370946"/>
            <a:ext cx="1470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Buxton Sketch" panose="03080500000500000004" pitchFamily="66" charset="0"/>
                <a:cs typeface="Arial" panose="020B0604020202020204" pitchFamily="34" charset="0"/>
              </a:rPr>
              <a:t>Агроном</a:t>
            </a:r>
            <a:endParaRPr lang="ru-RU" sz="3200" dirty="0">
              <a:solidFill>
                <a:srgbClr val="002060"/>
              </a:solidFill>
              <a:latin typeface="Buxton Sketch" panose="03080500000500000004" pitchFamily="66" charset="0"/>
              <a:cs typeface="Arial" panose="020B0604020202020204" pitchFamily="34" charset="0"/>
            </a:endParaRPr>
          </a:p>
        </p:txBody>
      </p:sp>
      <p:sp>
        <p:nvSpPr>
          <p:cNvPr id="59" name="2-Ветеринар"/>
          <p:cNvSpPr txBox="1"/>
          <p:nvPr/>
        </p:nvSpPr>
        <p:spPr>
          <a:xfrm>
            <a:off x="4567890" y="2370946"/>
            <a:ext cx="1872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Buxton Sketch" panose="03080500000500000004" pitchFamily="66" charset="0"/>
                <a:cs typeface="Arial" panose="020B0604020202020204" pitchFamily="34" charset="0"/>
              </a:rPr>
              <a:t>Ветеринар</a:t>
            </a:r>
            <a:endParaRPr lang="ru-RU" sz="3200" dirty="0">
              <a:solidFill>
                <a:srgbClr val="002060"/>
              </a:solidFill>
              <a:latin typeface="Buxton Sketch" panose="03080500000500000004" pitchFamily="66" charset="0"/>
              <a:cs typeface="Arial" panose="020B0604020202020204" pitchFamily="34" charset="0"/>
            </a:endParaRPr>
          </a:p>
        </p:txBody>
      </p:sp>
      <p:sp>
        <p:nvSpPr>
          <p:cNvPr id="60" name="2-Кузнец"/>
          <p:cNvSpPr txBox="1"/>
          <p:nvPr/>
        </p:nvSpPr>
        <p:spPr>
          <a:xfrm>
            <a:off x="4801127" y="2370946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Buxton Sketch" panose="03080500000500000004" pitchFamily="66" charset="0"/>
                <a:cs typeface="Arial" panose="020B0604020202020204" pitchFamily="34" charset="0"/>
              </a:rPr>
              <a:t>Кузнец</a:t>
            </a:r>
            <a:endParaRPr lang="ru-RU" sz="3200" dirty="0">
              <a:solidFill>
                <a:srgbClr val="002060"/>
              </a:solidFill>
              <a:latin typeface="Buxton Sketch" panose="03080500000500000004" pitchFamily="66" charset="0"/>
              <a:cs typeface="Arial" panose="020B0604020202020204" pitchFamily="34" charset="0"/>
            </a:endParaRPr>
          </a:p>
        </p:txBody>
      </p:sp>
      <p:sp>
        <p:nvSpPr>
          <p:cNvPr id="61" name="2-Шарик"/>
          <p:cNvSpPr txBox="1"/>
          <p:nvPr/>
        </p:nvSpPr>
        <p:spPr>
          <a:xfrm>
            <a:off x="4810745" y="3097620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Buxton Sketch" panose="03080500000500000004" pitchFamily="66" charset="0"/>
                <a:cs typeface="Arial" panose="020B0604020202020204" pitchFamily="34" charset="0"/>
              </a:rPr>
              <a:t>Шарик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Buxton Sketch" panose="03080500000500000004" pitchFamily="66" charset="0"/>
              <a:cs typeface="Arial" panose="020B0604020202020204" pitchFamily="34" charset="0"/>
            </a:endParaRPr>
          </a:p>
        </p:txBody>
      </p:sp>
      <p:sp>
        <p:nvSpPr>
          <p:cNvPr id="62" name="2-Тузик"/>
          <p:cNvSpPr txBox="1"/>
          <p:nvPr/>
        </p:nvSpPr>
        <p:spPr>
          <a:xfrm>
            <a:off x="4818760" y="3097620"/>
            <a:ext cx="1041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Buxton Sketch" panose="03080500000500000004" pitchFamily="66" charset="0"/>
                <a:cs typeface="Arial" panose="020B0604020202020204" pitchFamily="34" charset="0"/>
              </a:rPr>
              <a:t>Тузик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Buxton Sketch" panose="03080500000500000004" pitchFamily="66" charset="0"/>
              <a:cs typeface="Arial" panose="020B0604020202020204" pitchFamily="34" charset="0"/>
            </a:endParaRPr>
          </a:p>
        </p:txBody>
      </p:sp>
      <p:sp>
        <p:nvSpPr>
          <p:cNvPr id="63" name="2-Пират"/>
          <p:cNvSpPr txBox="1"/>
          <p:nvPr/>
        </p:nvSpPr>
        <p:spPr>
          <a:xfrm>
            <a:off x="4808341" y="3097620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Buxton Sketch" panose="03080500000500000004" pitchFamily="66" charset="0"/>
                <a:cs typeface="Arial" panose="020B0604020202020204" pitchFamily="34" charset="0"/>
              </a:rPr>
              <a:t>Пират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Buxton Sketch" panose="03080500000500000004" pitchFamily="66" charset="0"/>
              <a:cs typeface="Arial" panose="020B0604020202020204" pitchFamily="34" charset="0"/>
            </a:endParaRPr>
          </a:p>
        </p:txBody>
      </p:sp>
      <p:sp>
        <p:nvSpPr>
          <p:cNvPr id="64" name="Ф 2-Арбузов"/>
          <p:cNvSpPr/>
          <p:nvPr/>
        </p:nvSpPr>
        <p:spPr>
          <a:xfrm>
            <a:off x="4428128" y="2096892"/>
            <a:ext cx="648000" cy="36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Ф 2-Семечкин"/>
          <p:cNvSpPr/>
          <p:nvPr/>
        </p:nvSpPr>
        <p:spPr>
          <a:xfrm>
            <a:off x="5094166" y="2096892"/>
            <a:ext cx="648000" cy="36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Ф2-Бахчев"/>
          <p:cNvSpPr/>
          <p:nvPr/>
        </p:nvSpPr>
        <p:spPr>
          <a:xfrm>
            <a:off x="5760204" y="2096892"/>
            <a:ext cx="648000" cy="36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2-Агроном"/>
          <p:cNvSpPr/>
          <p:nvPr/>
        </p:nvSpPr>
        <p:spPr>
          <a:xfrm>
            <a:off x="4428128" y="2816972"/>
            <a:ext cx="648000" cy="360000"/>
          </a:xfrm>
          <a:prstGeom prst="rect">
            <a:avLst/>
          </a:prstGeom>
          <a:solidFill>
            <a:srgbClr val="05256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2-Ветеринар"/>
          <p:cNvSpPr/>
          <p:nvPr/>
        </p:nvSpPr>
        <p:spPr>
          <a:xfrm>
            <a:off x="5094166" y="2816972"/>
            <a:ext cx="648000" cy="360000"/>
          </a:xfrm>
          <a:prstGeom prst="rect">
            <a:avLst/>
          </a:prstGeom>
          <a:solidFill>
            <a:srgbClr val="05256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2-Кузнец"/>
          <p:cNvSpPr/>
          <p:nvPr/>
        </p:nvSpPr>
        <p:spPr>
          <a:xfrm>
            <a:off x="5760204" y="2816972"/>
            <a:ext cx="648000" cy="360000"/>
          </a:xfrm>
          <a:prstGeom prst="rect">
            <a:avLst/>
          </a:prstGeom>
          <a:solidFill>
            <a:srgbClr val="05256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С2-Шарик"/>
          <p:cNvSpPr/>
          <p:nvPr/>
        </p:nvSpPr>
        <p:spPr>
          <a:xfrm>
            <a:off x="4428128" y="3537052"/>
            <a:ext cx="648000" cy="360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С2-Тузик"/>
          <p:cNvSpPr/>
          <p:nvPr/>
        </p:nvSpPr>
        <p:spPr>
          <a:xfrm>
            <a:off x="5094166" y="3537052"/>
            <a:ext cx="648000" cy="360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С2-Пират"/>
          <p:cNvSpPr/>
          <p:nvPr/>
        </p:nvSpPr>
        <p:spPr>
          <a:xfrm>
            <a:off x="5760204" y="3537052"/>
            <a:ext cx="648000" cy="360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3-Арбузов"/>
          <p:cNvSpPr txBox="1"/>
          <p:nvPr/>
        </p:nvSpPr>
        <p:spPr>
          <a:xfrm>
            <a:off x="7144236" y="1700808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Buxton Sketch" panose="03080500000500000004" pitchFamily="66" charset="0"/>
                <a:cs typeface="Arial" panose="020B0604020202020204" pitchFamily="34" charset="0"/>
              </a:rPr>
              <a:t>Арбузов</a:t>
            </a:r>
            <a:endParaRPr lang="ru-RU" sz="3200" dirty="0">
              <a:solidFill>
                <a:srgbClr val="7030A0"/>
              </a:solidFill>
              <a:latin typeface="Buxton Sketch" panose="03080500000500000004" pitchFamily="66" charset="0"/>
              <a:cs typeface="Arial" panose="020B0604020202020204" pitchFamily="34" charset="0"/>
            </a:endParaRPr>
          </a:p>
        </p:txBody>
      </p:sp>
      <p:sp>
        <p:nvSpPr>
          <p:cNvPr id="77" name="3-Семечкин"/>
          <p:cNvSpPr txBox="1"/>
          <p:nvPr/>
        </p:nvSpPr>
        <p:spPr>
          <a:xfrm>
            <a:off x="7065753" y="1700808"/>
            <a:ext cx="1592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Buxton Sketch" panose="03080500000500000004" pitchFamily="66" charset="0"/>
                <a:cs typeface="Arial" panose="020B0604020202020204" pitchFamily="34" charset="0"/>
              </a:rPr>
              <a:t>Семечкин</a:t>
            </a:r>
            <a:endParaRPr lang="ru-RU" sz="3200" dirty="0">
              <a:solidFill>
                <a:srgbClr val="7030A0"/>
              </a:solidFill>
              <a:latin typeface="Buxton Sketch" panose="03080500000500000004" pitchFamily="66" charset="0"/>
              <a:cs typeface="Arial" panose="020B0604020202020204" pitchFamily="34" charset="0"/>
            </a:endParaRPr>
          </a:p>
        </p:txBody>
      </p:sp>
      <p:sp>
        <p:nvSpPr>
          <p:cNvPr id="78" name="3-Бахчев"/>
          <p:cNvSpPr txBox="1"/>
          <p:nvPr/>
        </p:nvSpPr>
        <p:spPr>
          <a:xfrm>
            <a:off x="7223649" y="1700808"/>
            <a:ext cx="119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rgbClr val="7030A0"/>
                </a:solidFill>
                <a:latin typeface="Buxton Sketch" panose="03080500000500000004" pitchFamily="66" charset="0"/>
                <a:cs typeface="Arial" panose="020B0604020202020204" pitchFamily="34" charset="0"/>
              </a:rPr>
              <a:t>Бахчев</a:t>
            </a:r>
            <a:endParaRPr lang="ru-RU" sz="3200" dirty="0">
              <a:solidFill>
                <a:srgbClr val="7030A0"/>
              </a:solidFill>
              <a:latin typeface="Buxton Sketch" panose="03080500000500000004" pitchFamily="66" charset="0"/>
              <a:cs typeface="Arial" panose="020B0604020202020204" pitchFamily="34" charset="0"/>
            </a:endParaRPr>
          </a:p>
        </p:txBody>
      </p:sp>
      <p:sp>
        <p:nvSpPr>
          <p:cNvPr id="79" name="3-Агроном"/>
          <p:cNvSpPr txBox="1"/>
          <p:nvPr/>
        </p:nvSpPr>
        <p:spPr>
          <a:xfrm>
            <a:off x="7013130" y="2370946"/>
            <a:ext cx="1470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Buxton Sketch" panose="03080500000500000004" pitchFamily="66" charset="0"/>
                <a:cs typeface="Arial" panose="020B0604020202020204" pitchFamily="34" charset="0"/>
              </a:rPr>
              <a:t>Агроном</a:t>
            </a:r>
            <a:endParaRPr lang="ru-RU" sz="3200" dirty="0">
              <a:solidFill>
                <a:srgbClr val="002060"/>
              </a:solidFill>
              <a:latin typeface="Buxton Sketch" panose="03080500000500000004" pitchFamily="66" charset="0"/>
              <a:cs typeface="Arial" panose="020B0604020202020204" pitchFamily="34" charset="0"/>
            </a:endParaRPr>
          </a:p>
        </p:txBody>
      </p:sp>
      <p:sp>
        <p:nvSpPr>
          <p:cNvPr id="80" name="3-Ветеринар"/>
          <p:cNvSpPr txBox="1"/>
          <p:nvPr/>
        </p:nvSpPr>
        <p:spPr>
          <a:xfrm>
            <a:off x="6835998" y="2370946"/>
            <a:ext cx="1872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Buxton Sketch" panose="03080500000500000004" pitchFamily="66" charset="0"/>
                <a:cs typeface="Arial" panose="020B0604020202020204" pitchFamily="34" charset="0"/>
              </a:rPr>
              <a:t>Ветеринар</a:t>
            </a:r>
            <a:endParaRPr lang="ru-RU" sz="3200" dirty="0">
              <a:solidFill>
                <a:srgbClr val="002060"/>
              </a:solidFill>
              <a:latin typeface="Buxton Sketch" panose="03080500000500000004" pitchFamily="66" charset="0"/>
              <a:cs typeface="Arial" panose="020B0604020202020204" pitchFamily="34" charset="0"/>
            </a:endParaRPr>
          </a:p>
        </p:txBody>
      </p:sp>
      <p:sp>
        <p:nvSpPr>
          <p:cNvPr id="81" name="3-Кузнец"/>
          <p:cNvSpPr txBox="1"/>
          <p:nvPr/>
        </p:nvSpPr>
        <p:spPr>
          <a:xfrm>
            <a:off x="7069235" y="2370946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Buxton Sketch" panose="03080500000500000004" pitchFamily="66" charset="0"/>
                <a:cs typeface="Arial" panose="020B0604020202020204" pitchFamily="34" charset="0"/>
              </a:rPr>
              <a:t>Кузнец</a:t>
            </a:r>
            <a:endParaRPr lang="ru-RU" sz="3200" dirty="0">
              <a:solidFill>
                <a:srgbClr val="002060"/>
              </a:solidFill>
              <a:latin typeface="Buxton Sketch" panose="03080500000500000004" pitchFamily="66" charset="0"/>
              <a:cs typeface="Arial" panose="020B0604020202020204" pitchFamily="34" charset="0"/>
            </a:endParaRPr>
          </a:p>
        </p:txBody>
      </p:sp>
      <p:sp>
        <p:nvSpPr>
          <p:cNvPr id="82" name="3-Шарик"/>
          <p:cNvSpPr txBox="1"/>
          <p:nvPr/>
        </p:nvSpPr>
        <p:spPr>
          <a:xfrm>
            <a:off x="7078853" y="3097620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Buxton Sketch" panose="03080500000500000004" pitchFamily="66" charset="0"/>
                <a:cs typeface="Arial" panose="020B0604020202020204" pitchFamily="34" charset="0"/>
              </a:rPr>
              <a:t>Шарик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Buxton Sketch" panose="03080500000500000004" pitchFamily="66" charset="0"/>
              <a:cs typeface="Arial" panose="020B0604020202020204" pitchFamily="34" charset="0"/>
            </a:endParaRPr>
          </a:p>
        </p:txBody>
      </p:sp>
      <p:sp>
        <p:nvSpPr>
          <p:cNvPr id="83" name="3-Тузик"/>
          <p:cNvSpPr txBox="1"/>
          <p:nvPr/>
        </p:nvSpPr>
        <p:spPr>
          <a:xfrm>
            <a:off x="7086868" y="3097620"/>
            <a:ext cx="1041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Buxton Sketch" panose="03080500000500000004" pitchFamily="66" charset="0"/>
                <a:cs typeface="Arial" panose="020B0604020202020204" pitchFamily="34" charset="0"/>
              </a:rPr>
              <a:t>Тузик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Buxton Sketch" panose="03080500000500000004" pitchFamily="66" charset="0"/>
              <a:cs typeface="Arial" panose="020B0604020202020204" pitchFamily="34" charset="0"/>
            </a:endParaRPr>
          </a:p>
        </p:txBody>
      </p:sp>
      <p:sp>
        <p:nvSpPr>
          <p:cNvPr id="84" name="3-Пират"/>
          <p:cNvSpPr txBox="1"/>
          <p:nvPr/>
        </p:nvSpPr>
        <p:spPr>
          <a:xfrm>
            <a:off x="7076449" y="3097620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Buxton Sketch" panose="03080500000500000004" pitchFamily="66" charset="0"/>
                <a:cs typeface="Arial" panose="020B0604020202020204" pitchFamily="34" charset="0"/>
              </a:rPr>
              <a:t>Пират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Buxton Sketch" panose="03080500000500000004" pitchFamily="66" charset="0"/>
              <a:cs typeface="Arial" panose="020B0604020202020204" pitchFamily="34" charset="0"/>
            </a:endParaRPr>
          </a:p>
        </p:txBody>
      </p:sp>
      <p:sp>
        <p:nvSpPr>
          <p:cNvPr id="85" name="Ф3-Арбузов"/>
          <p:cNvSpPr/>
          <p:nvPr/>
        </p:nvSpPr>
        <p:spPr>
          <a:xfrm>
            <a:off x="6696236" y="2096892"/>
            <a:ext cx="648000" cy="36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Ф3-Семечкин"/>
          <p:cNvSpPr/>
          <p:nvPr/>
        </p:nvSpPr>
        <p:spPr>
          <a:xfrm>
            <a:off x="7362274" y="2096892"/>
            <a:ext cx="648000" cy="36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Ф3-Бахчев"/>
          <p:cNvSpPr/>
          <p:nvPr/>
        </p:nvSpPr>
        <p:spPr>
          <a:xfrm>
            <a:off x="8028312" y="2096892"/>
            <a:ext cx="648000" cy="36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3-Агроном"/>
          <p:cNvSpPr/>
          <p:nvPr/>
        </p:nvSpPr>
        <p:spPr>
          <a:xfrm>
            <a:off x="6696236" y="2816972"/>
            <a:ext cx="648000" cy="360000"/>
          </a:xfrm>
          <a:prstGeom prst="rect">
            <a:avLst/>
          </a:prstGeom>
          <a:solidFill>
            <a:srgbClr val="05256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3-Ветеринар"/>
          <p:cNvSpPr/>
          <p:nvPr/>
        </p:nvSpPr>
        <p:spPr>
          <a:xfrm>
            <a:off x="7362274" y="2816972"/>
            <a:ext cx="648000" cy="360000"/>
          </a:xfrm>
          <a:prstGeom prst="rect">
            <a:avLst/>
          </a:prstGeom>
          <a:solidFill>
            <a:srgbClr val="05256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П3-Кузнец"/>
          <p:cNvSpPr/>
          <p:nvPr/>
        </p:nvSpPr>
        <p:spPr>
          <a:xfrm>
            <a:off x="8028312" y="2816972"/>
            <a:ext cx="648000" cy="360000"/>
          </a:xfrm>
          <a:prstGeom prst="rect">
            <a:avLst/>
          </a:prstGeom>
          <a:solidFill>
            <a:srgbClr val="05256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С3-Шарик"/>
          <p:cNvSpPr/>
          <p:nvPr/>
        </p:nvSpPr>
        <p:spPr>
          <a:xfrm>
            <a:off x="6696236" y="3537052"/>
            <a:ext cx="648000" cy="360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С3-Тузик"/>
          <p:cNvSpPr/>
          <p:nvPr/>
        </p:nvSpPr>
        <p:spPr>
          <a:xfrm>
            <a:off x="7362274" y="3537052"/>
            <a:ext cx="648000" cy="360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С3-Пират"/>
          <p:cNvSpPr/>
          <p:nvPr/>
        </p:nvSpPr>
        <p:spPr>
          <a:xfrm>
            <a:off x="8028312" y="3537052"/>
            <a:ext cx="648000" cy="360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тветы"/>
          <p:cNvSpPr/>
          <p:nvPr/>
        </p:nvSpPr>
        <p:spPr>
          <a:xfrm>
            <a:off x="611724" y="1016000"/>
            <a:ext cx="1476000" cy="7208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Оставить верное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528" y="942351"/>
            <a:ext cx="863390" cy="794319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757" y="915403"/>
            <a:ext cx="863390" cy="794319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657" y="942351"/>
            <a:ext cx="863390" cy="794319"/>
          </a:xfrm>
          <a:prstGeom prst="rect">
            <a:avLst/>
          </a:prstGeom>
        </p:spPr>
      </p:pic>
      <p:sp>
        <p:nvSpPr>
          <p:cNvPr id="97" name="Управляющая кнопка: возврат 96">
            <a:hlinkClick r:id="rId5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2510106" y="1113705"/>
            <a:ext cx="4520635" cy="5104762"/>
            <a:chOff x="526194" y="2996972"/>
            <a:chExt cx="4520635" cy="5104762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94" y="2996972"/>
              <a:ext cx="4520635" cy="5104762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832444" y="3537052"/>
              <a:ext cx="517280" cy="517280"/>
            </a:xfrm>
            <a:prstGeom prst="ellipse">
              <a:avLst/>
            </a:prstGeom>
            <a:solidFill>
              <a:srgbClr val="C50C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ru-RU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4431" y="4178157"/>
              <a:ext cx="396321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Внимание!</a:t>
              </a:r>
            </a:p>
            <a:p>
              <a:endParaRPr lang="ru-RU" sz="20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Клик мышкой удаляет выбранный вариант.</a:t>
              </a:r>
            </a:p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Кнопка «Вернуть» возвращает все в строке.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349724" y="6493413"/>
              <a:ext cx="2894551" cy="9680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ОК</a:t>
              </a:r>
              <a:endParaRPr lang="ru-RU" sz="24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6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2"/>
      <p:bldP spid="7" grpId="3"/>
      <p:bldP spid="7" grpId="4"/>
      <p:bldP spid="8" grpId="2"/>
      <p:bldP spid="8" grpId="3"/>
      <p:bldP spid="9" grpId="2"/>
      <p:bldP spid="9" grpId="3"/>
      <p:bldP spid="9" grpId="4"/>
      <p:bldP spid="10" grpId="2"/>
      <p:bldP spid="10" grpId="3"/>
      <p:bldP spid="10" grpId="4"/>
      <p:bldP spid="17" grpId="2"/>
      <p:bldP spid="17" grpId="3"/>
      <p:bldP spid="18" grpId="2"/>
      <p:bldP spid="18" grpId="3"/>
      <p:bldP spid="18" grpId="4"/>
      <p:bldP spid="25" grpId="0"/>
      <p:bldP spid="25" grpId="1"/>
      <p:bldP spid="26" grpId="0"/>
      <p:bldP spid="26" grpId="1"/>
      <p:bldP spid="26" grpId="2"/>
      <p:bldP spid="27" grpId="0"/>
      <p:bldP spid="27" grpId="1"/>
      <p:bldP spid="27" grpId="2"/>
      <p:bldP spid="34" grpId="2" animBg="1"/>
      <p:bldP spid="34" grpId="3" animBg="1"/>
      <p:bldP spid="37" grpId="2" animBg="1"/>
      <p:bldP spid="37" grpId="3" animBg="1"/>
      <p:bldP spid="38" grpId="2" animBg="1"/>
      <p:bldP spid="38" grpId="3" animBg="1"/>
      <p:bldP spid="42" grpId="2" animBg="1"/>
      <p:bldP spid="42" grpId="3" animBg="1"/>
      <p:bldP spid="43" grpId="2" animBg="1"/>
      <p:bldP spid="43" grpId="3" animBg="1"/>
      <p:bldP spid="44" grpId="2" animBg="1"/>
      <p:bldP spid="44" grpId="3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5" grpId="2"/>
      <p:bldP spid="55" grpId="3"/>
      <p:bldP spid="55" grpId="4"/>
      <p:bldP spid="56" grpId="2"/>
      <p:bldP spid="56" grpId="3"/>
      <p:bldP spid="56" grpId="4"/>
      <p:bldP spid="57" grpId="2"/>
      <p:bldP spid="57" grpId="3"/>
      <p:bldP spid="58" grpId="2"/>
      <p:bldP spid="58" grpId="3"/>
      <p:bldP spid="59" grpId="2"/>
      <p:bldP spid="59" grpId="3"/>
      <p:bldP spid="59" grpId="4"/>
      <p:bldP spid="60" grpId="2"/>
      <p:bldP spid="60" grpId="3"/>
      <p:bldP spid="60" grpId="4"/>
      <p:bldP spid="61" grpId="0"/>
      <p:bldP spid="61" grpId="1"/>
      <p:bldP spid="61" grpId="2"/>
      <p:bldP spid="62" grpId="0"/>
      <p:bldP spid="62" grpId="1"/>
      <p:bldP spid="62" grpId="2"/>
      <p:bldP spid="63" grpId="0"/>
      <p:bldP spid="63" grpId="1"/>
      <p:bldP spid="64" grpId="2" animBg="1"/>
      <p:bldP spid="64" grpId="3" animBg="1"/>
      <p:bldP spid="65" grpId="2" animBg="1"/>
      <p:bldP spid="65" grpId="3" animBg="1"/>
      <p:bldP spid="69" grpId="2" animBg="1"/>
      <p:bldP spid="69" grpId="3" animBg="1"/>
      <p:bldP spid="70" grpId="2" animBg="1"/>
      <p:bldP spid="70" grpId="3" animBg="1"/>
      <p:bldP spid="71" grpId="2" animBg="1"/>
      <p:bldP spid="71" grpId="3" animBg="1"/>
      <p:bldP spid="72" grpId="2" animBg="1"/>
      <p:bldP spid="72" grpId="3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2"/>
      <p:bldP spid="76" grpId="3"/>
      <p:bldP spid="77" grpId="2"/>
      <p:bldP spid="77" grpId="3"/>
      <p:bldP spid="77" grpId="4"/>
      <p:bldP spid="78" grpId="2"/>
      <p:bldP spid="78" grpId="3"/>
      <p:bldP spid="78" grpId="4"/>
      <p:bldP spid="79" grpId="2"/>
      <p:bldP spid="79" grpId="3"/>
      <p:bldP spid="79" grpId="4"/>
      <p:bldP spid="80" grpId="2"/>
      <p:bldP spid="80" grpId="3"/>
      <p:bldP spid="80" grpId="4"/>
      <p:bldP spid="81" grpId="2"/>
      <p:bldP spid="81" grpId="3"/>
      <p:bldP spid="82" grpId="0"/>
      <p:bldP spid="82" grpId="1"/>
      <p:bldP spid="82" grpId="2"/>
      <p:bldP spid="83" grpId="0"/>
      <p:bldP spid="83" grpId="1"/>
      <p:bldP spid="84" grpId="0"/>
      <p:bldP spid="84" grpId="1"/>
      <p:bldP spid="84" grpId="2"/>
      <p:bldP spid="85" grpId="2" animBg="1"/>
      <p:bldP spid="85" grpId="3" animBg="1"/>
      <p:bldP spid="86" grpId="2" animBg="1"/>
      <p:bldP spid="86" grpId="3" animBg="1"/>
      <p:bldP spid="87" grpId="2" animBg="1"/>
      <p:bldP spid="87" grpId="3" animBg="1"/>
      <p:bldP spid="88" grpId="2" animBg="1"/>
      <p:bldP spid="88" grpId="3" animBg="1"/>
      <p:bldP spid="89" grpId="2" animBg="1"/>
      <p:bldP spid="89" grpId="3" animBg="1"/>
      <p:bldP spid="90" grpId="2" animBg="1"/>
      <p:bldP spid="90" grpId="3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53" y="1016000"/>
            <a:ext cx="4389818" cy="49570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Сапер</a:t>
            </a:r>
            <a:endParaRPr lang="ru-RU" dirty="0"/>
          </a:p>
        </p:txBody>
      </p:sp>
      <p:graphicFrame>
        <p:nvGraphicFramePr>
          <p:cNvPr id="7" name="Объект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355323"/>
              </p:ext>
            </p:extLst>
          </p:nvPr>
        </p:nvGraphicFramePr>
        <p:xfrm>
          <a:off x="995482" y="1616195"/>
          <a:ext cx="3600000" cy="360000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ru-RU" sz="3100" b="1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100" b="1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100" b="1" baseline="0" dirty="0">
                        <a:solidFill>
                          <a:srgbClr val="0000FD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100" b="1" baseline="0" dirty="0" smtClean="0">
                          <a:solidFill>
                            <a:srgbClr val="0000FD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ru-RU" sz="3100" b="1" baseline="0" dirty="0">
                        <a:solidFill>
                          <a:srgbClr val="0000FD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100" b="1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BFC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ru-RU" sz="3100" b="1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100" b="1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100" b="1" baseline="0" dirty="0">
                        <a:solidFill>
                          <a:srgbClr val="0000FD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100" b="1" baseline="0" dirty="0" smtClean="0">
                          <a:solidFill>
                            <a:srgbClr val="0000FD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ru-RU" sz="3100" b="1" baseline="0" dirty="0">
                        <a:solidFill>
                          <a:srgbClr val="0000FD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100" b="1" baseline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BFC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ru-RU" sz="3100" b="1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100" b="1" baseline="0" dirty="0" smtClean="0">
                          <a:solidFill>
                            <a:srgbClr val="0000FD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ru-RU" sz="3100" b="1" baseline="0" dirty="0">
                        <a:solidFill>
                          <a:srgbClr val="0000FD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100" b="1" baseline="0" dirty="0" smtClean="0">
                          <a:solidFill>
                            <a:srgbClr val="003D00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ru-RU" sz="3100" b="1" baseline="0" dirty="0">
                        <a:solidFill>
                          <a:srgbClr val="003D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100" b="1" baseline="0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ru-RU" sz="3100" b="1" baseline="0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100" b="1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BFC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3100" b="1" baseline="0" dirty="0" smtClean="0">
                          <a:solidFill>
                            <a:srgbClr val="0000FD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ru-RU" sz="3100" b="1" baseline="0" dirty="0">
                        <a:solidFill>
                          <a:srgbClr val="0000FD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100" b="1" baseline="0" dirty="0" smtClean="0">
                          <a:solidFill>
                            <a:srgbClr val="003D00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ru-RU" sz="3100" b="1" baseline="0" dirty="0">
                        <a:solidFill>
                          <a:srgbClr val="003D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100" b="1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BFC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100" b="1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BFC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100" b="1" baseline="0" dirty="0" smtClean="0">
                          <a:solidFill>
                            <a:srgbClr val="0000FD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ru-RU" sz="3100" b="1" baseline="0" dirty="0">
                        <a:solidFill>
                          <a:srgbClr val="0000FD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ru-RU" sz="3100" b="1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BFC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100" b="1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BFC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100" b="1" baseline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BFC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100" b="1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BFC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100" b="1" baseline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703" marR="71703" marT="35852" marB="3585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BFC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40313" y="1022420"/>
            <a:ext cx="3816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ячейке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показывает количество мин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восьми ячейках вокруг данной. 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1029784" y="5013175"/>
            <a:ext cx="3556038" cy="1560057"/>
            <a:chOff x="1029784" y="4950645"/>
            <a:chExt cx="3556038" cy="1624289"/>
          </a:xfrm>
        </p:grpSpPr>
        <p:cxnSp>
          <p:nvCxnSpPr>
            <p:cNvPr id="9" name="Прямая соединительная линия 8"/>
            <p:cNvCxnSpPr>
              <a:endCxn id="23" idx="0"/>
            </p:cNvCxnSpPr>
            <p:nvPr/>
          </p:nvCxnSpPr>
          <p:spPr>
            <a:xfrm flipH="1">
              <a:off x="2807803" y="4950645"/>
              <a:ext cx="3499" cy="1224179"/>
            </a:xfrm>
            <a:prstGeom prst="line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029784" y="6174824"/>
              <a:ext cx="35560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Есть ли мина в этой клетке?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443563" y="4631837"/>
            <a:ext cx="4232173" cy="400110"/>
            <a:chOff x="4443563" y="4631837"/>
            <a:chExt cx="4232173" cy="400110"/>
          </a:xfrm>
        </p:grpSpPr>
        <p:cxnSp>
          <p:nvCxnSpPr>
            <p:cNvPr id="29" name="Прямая соединительная линия 28"/>
            <p:cNvCxnSpPr>
              <a:endCxn id="30" idx="1"/>
            </p:cNvCxnSpPr>
            <p:nvPr/>
          </p:nvCxnSpPr>
          <p:spPr>
            <a:xfrm>
              <a:off x="4443563" y="4831892"/>
              <a:ext cx="676135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119698" y="4631837"/>
              <a:ext cx="35560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Есть ли мина в этой клетке?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421558" y="2583205"/>
            <a:ext cx="4181667" cy="400110"/>
            <a:chOff x="4374542" y="3912212"/>
            <a:chExt cx="4181667" cy="400110"/>
          </a:xfrm>
        </p:grpSpPr>
        <p:cxnSp>
          <p:nvCxnSpPr>
            <p:cNvPr id="35" name="Прямая соединительная линия 34"/>
            <p:cNvCxnSpPr>
              <a:endCxn id="36" idx="1"/>
            </p:cNvCxnSpPr>
            <p:nvPr/>
          </p:nvCxnSpPr>
          <p:spPr>
            <a:xfrm flipV="1">
              <a:off x="4374542" y="4112267"/>
              <a:ext cx="625629" cy="8639"/>
            </a:xfrm>
            <a:prstGeom prst="line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000171" y="3912212"/>
              <a:ext cx="35560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Есть ли мина в этой клетке?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715322" y="5374963"/>
            <a:ext cx="4304929" cy="400110"/>
            <a:chOff x="3715322" y="5374963"/>
            <a:chExt cx="4304929" cy="400110"/>
          </a:xfrm>
        </p:grpSpPr>
        <p:cxnSp>
          <p:nvCxnSpPr>
            <p:cNvPr id="38" name="Прямая соединительная линия 37"/>
            <p:cNvCxnSpPr>
              <a:endCxn id="39" idx="1"/>
            </p:cNvCxnSpPr>
            <p:nvPr/>
          </p:nvCxnSpPr>
          <p:spPr>
            <a:xfrm flipV="1">
              <a:off x="3715322" y="5575018"/>
              <a:ext cx="1476013" cy="2964"/>
            </a:xfrm>
            <a:prstGeom prst="line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191335" y="5374963"/>
              <a:ext cx="28289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Сколько мин на поле?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415258" y="4487136"/>
            <a:ext cx="785091" cy="651969"/>
            <a:chOff x="5572719" y="5034156"/>
            <a:chExt cx="785091" cy="6519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5968763" y="5034156"/>
              <a:ext cx="0" cy="651969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 rot="21187200">
              <a:off x="5572719" y="5086419"/>
              <a:ext cx="78509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Проверено</a:t>
              </a:r>
            </a:p>
            <a:p>
              <a:pPr algn="ctr"/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мин </a:t>
              </a:r>
              <a:r>
                <a:rPr lang="ru-RU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НЕТ</a:t>
              </a:r>
              <a:endParaRPr lang="ru-RU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909766" y="4432508"/>
            <a:ext cx="785091" cy="651969"/>
            <a:chOff x="5572719" y="5034156"/>
            <a:chExt cx="785091" cy="6519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6" name="Прямая соединительная линия 55"/>
            <p:cNvCxnSpPr/>
            <p:nvPr/>
          </p:nvCxnSpPr>
          <p:spPr>
            <a:xfrm>
              <a:off x="5968763" y="5034156"/>
              <a:ext cx="0" cy="651969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 rot="20856718">
              <a:off x="5572719" y="5086419"/>
              <a:ext cx="78509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Проверено </a:t>
              </a:r>
            </a:p>
            <a:p>
              <a:pPr algn="ctr"/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мин </a:t>
              </a:r>
              <a:r>
                <a:rPr lang="ru-RU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НЕТ</a:t>
              </a:r>
              <a:endParaRPr lang="ru-RU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4223322" y="2435133"/>
            <a:ext cx="198237" cy="443662"/>
            <a:chOff x="5904148" y="5156763"/>
            <a:chExt cx="198237" cy="6519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8" name="Прямая соединительная линия 57"/>
            <p:cNvCxnSpPr/>
            <p:nvPr/>
          </p:nvCxnSpPr>
          <p:spPr>
            <a:xfrm>
              <a:off x="5904148" y="5156763"/>
              <a:ext cx="0" cy="651969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Равнобедренный треугольник 58"/>
            <p:cNvSpPr/>
            <p:nvPr/>
          </p:nvSpPr>
          <p:spPr>
            <a:xfrm rot="5400000">
              <a:off x="5841615" y="5239333"/>
              <a:ext cx="323303" cy="198236"/>
            </a:xfrm>
            <a:prstGeom prst="triangle">
              <a:avLst>
                <a:gd name="adj" fmla="val 4567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347914" y="53220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4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" name="Управляющая кнопка: возврат 27">
            <a:hlinkClick r:id="rId3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1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Построение таблиц истинности</a:t>
            </a:r>
            <a:endParaRPr lang="ru-RU" dirty="0"/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3731227" y="5592655"/>
            <a:ext cx="4255786" cy="783193"/>
          </a:xfrm>
          <a:prstGeom prst="wedgeRoundRectCallout">
            <a:avLst>
              <a:gd name="adj1" fmla="val -54003"/>
              <a:gd name="adj2" fmla="val -15335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Может, оба истинны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может, оба ложны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461"/>
            <a:ext cx="3808662" cy="38086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00" y="1966968"/>
            <a:ext cx="1790352" cy="1057102"/>
          </a:xfrm>
          <a:prstGeom prst="rect">
            <a:avLst/>
          </a:prstGeom>
        </p:spPr>
      </p:pic>
      <p:sp>
        <p:nvSpPr>
          <p:cNvPr id="20" name="Скругленная прямоугольная выноска 19"/>
          <p:cNvSpPr/>
          <p:nvPr/>
        </p:nvSpPr>
        <p:spPr>
          <a:xfrm>
            <a:off x="1403648" y="2159567"/>
            <a:ext cx="3540218" cy="750894"/>
          </a:xfrm>
          <a:prstGeom prst="wedgeRoundRectCallout">
            <a:avLst>
              <a:gd name="adj1" fmla="val 56146"/>
              <a:gd name="adj2" fmla="val -4230"/>
              <a:gd name="adj3" fmla="val 16667"/>
            </a:avLst>
          </a:prstGeom>
          <a:gradFill flip="none" rotWithShape="1">
            <a:gsLst>
              <a:gs pos="7000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9B0B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крайней мере одну из этих конфет можно съесть.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539118" y="2105443"/>
            <a:ext cx="2101334" cy="746723"/>
          </a:xfrm>
          <a:custGeom>
            <a:avLst/>
            <a:gdLst>
              <a:gd name="connsiteX0" fmla="*/ 0 w 1476351"/>
              <a:gd name="connsiteY0" fmla="*/ 124456 h 746723"/>
              <a:gd name="connsiteX1" fmla="*/ 124456 w 1476351"/>
              <a:gd name="connsiteY1" fmla="*/ 0 h 746723"/>
              <a:gd name="connsiteX2" fmla="*/ 246059 w 1476351"/>
              <a:gd name="connsiteY2" fmla="*/ 0 h 746723"/>
              <a:gd name="connsiteX3" fmla="*/ 246059 w 1476351"/>
              <a:gd name="connsiteY3" fmla="*/ 0 h 746723"/>
              <a:gd name="connsiteX4" fmla="*/ 615146 w 1476351"/>
              <a:gd name="connsiteY4" fmla="*/ 0 h 746723"/>
              <a:gd name="connsiteX5" fmla="*/ 1351895 w 1476351"/>
              <a:gd name="connsiteY5" fmla="*/ 0 h 746723"/>
              <a:gd name="connsiteX6" fmla="*/ 1476351 w 1476351"/>
              <a:gd name="connsiteY6" fmla="*/ 124456 h 746723"/>
              <a:gd name="connsiteX7" fmla="*/ 1476351 w 1476351"/>
              <a:gd name="connsiteY7" fmla="*/ 124454 h 746723"/>
              <a:gd name="connsiteX8" fmla="*/ 1476351 w 1476351"/>
              <a:gd name="connsiteY8" fmla="*/ 124454 h 746723"/>
              <a:gd name="connsiteX9" fmla="*/ 1476351 w 1476351"/>
              <a:gd name="connsiteY9" fmla="*/ 311135 h 746723"/>
              <a:gd name="connsiteX10" fmla="*/ 1476351 w 1476351"/>
              <a:gd name="connsiteY10" fmla="*/ 622267 h 746723"/>
              <a:gd name="connsiteX11" fmla="*/ 1351895 w 1476351"/>
              <a:gd name="connsiteY11" fmla="*/ 746723 h 746723"/>
              <a:gd name="connsiteX12" fmla="*/ 615146 w 1476351"/>
              <a:gd name="connsiteY12" fmla="*/ 746723 h 746723"/>
              <a:gd name="connsiteX13" fmla="*/ 246059 w 1476351"/>
              <a:gd name="connsiteY13" fmla="*/ 746723 h 746723"/>
              <a:gd name="connsiteX14" fmla="*/ 246059 w 1476351"/>
              <a:gd name="connsiteY14" fmla="*/ 746723 h 746723"/>
              <a:gd name="connsiteX15" fmla="*/ 124456 w 1476351"/>
              <a:gd name="connsiteY15" fmla="*/ 746723 h 746723"/>
              <a:gd name="connsiteX16" fmla="*/ 0 w 1476351"/>
              <a:gd name="connsiteY16" fmla="*/ 622267 h 746723"/>
              <a:gd name="connsiteX17" fmla="*/ 0 w 1476351"/>
              <a:gd name="connsiteY17" fmla="*/ 311135 h 746723"/>
              <a:gd name="connsiteX18" fmla="*/ -191734 w 1476351"/>
              <a:gd name="connsiteY18" fmla="*/ 251422 h 746723"/>
              <a:gd name="connsiteX19" fmla="*/ 0 w 1476351"/>
              <a:gd name="connsiteY19" fmla="*/ 124454 h 746723"/>
              <a:gd name="connsiteX20" fmla="*/ 0 w 1476351"/>
              <a:gd name="connsiteY20" fmla="*/ 124456 h 746723"/>
              <a:gd name="connsiteX0" fmla="*/ 191734 w 1668085"/>
              <a:gd name="connsiteY0" fmla="*/ 124456 h 746723"/>
              <a:gd name="connsiteX1" fmla="*/ 316190 w 1668085"/>
              <a:gd name="connsiteY1" fmla="*/ 0 h 746723"/>
              <a:gd name="connsiteX2" fmla="*/ 437793 w 1668085"/>
              <a:gd name="connsiteY2" fmla="*/ 0 h 746723"/>
              <a:gd name="connsiteX3" fmla="*/ 437793 w 1668085"/>
              <a:gd name="connsiteY3" fmla="*/ 0 h 746723"/>
              <a:gd name="connsiteX4" fmla="*/ 806880 w 1668085"/>
              <a:gd name="connsiteY4" fmla="*/ 0 h 746723"/>
              <a:gd name="connsiteX5" fmla="*/ 1543629 w 1668085"/>
              <a:gd name="connsiteY5" fmla="*/ 0 h 746723"/>
              <a:gd name="connsiteX6" fmla="*/ 1668085 w 1668085"/>
              <a:gd name="connsiteY6" fmla="*/ 124456 h 746723"/>
              <a:gd name="connsiteX7" fmla="*/ 1668085 w 1668085"/>
              <a:gd name="connsiteY7" fmla="*/ 124454 h 746723"/>
              <a:gd name="connsiteX8" fmla="*/ 1668085 w 1668085"/>
              <a:gd name="connsiteY8" fmla="*/ 124454 h 746723"/>
              <a:gd name="connsiteX9" fmla="*/ 1668085 w 1668085"/>
              <a:gd name="connsiteY9" fmla="*/ 311135 h 746723"/>
              <a:gd name="connsiteX10" fmla="*/ 1668085 w 1668085"/>
              <a:gd name="connsiteY10" fmla="*/ 622267 h 746723"/>
              <a:gd name="connsiteX11" fmla="*/ 1543629 w 1668085"/>
              <a:gd name="connsiteY11" fmla="*/ 746723 h 746723"/>
              <a:gd name="connsiteX12" fmla="*/ 806880 w 1668085"/>
              <a:gd name="connsiteY12" fmla="*/ 746723 h 746723"/>
              <a:gd name="connsiteX13" fmla="*/ 437793 w 1668085"/>
              <a:gd name="connsiteY13" fmla="*/ 746723 h 746723"/>
              <a:gd name="connsiteX14" fmla="*/ 437793 w 1668085"/>
              <a:gd name="connsiteY14" fmla="*/ 746723 h 746723"/>
              <a:gd name="connsiteX15" fmla="*/ 316190 w 1668085"/>
              <a:gd name="connsiteY15" fmla="*/ 746723 h 746723"/>
              <a:gd name="connsiteX16" fmla="*/ 191734 w 1668085"/>
              <a:gd name="connsiteY16" fmla="*/ 622267 h 746723"/>
              <a:gd name="connsiteX17" fmla="*/ 191734 w 1668085"/>
              <a:gd name="connsiteY17" fmla="*/ 396860 h 746723"/>
              <a:gd name="connsiteX18" fmla="*/ 0 w 1668085"/>
              <a:gd name="connsiteY18" fmla="*/ 251422 h 746723"/>
              <a:gd name="connsiteX19" fmla="*/ 191734 w 1668085"/>
              <a:gd name="connsiteY19" fmla="*/ 124454 h 746723"/>
              <a:gd name="connsiteX20" fmla="*/ 191734 w 1668085"/>
              <a:gd name="connsiteY20" fmla="*/ 124456 h 746723"/>
              <a:gd name="connsiteX0" fmla="*/ 191734 w 1668085"/>
              <a:gd name="connsiteY0" fmla="*/ 105406 h 746723"/>
              <a:gd name="connsiteX1" fmla="*/ 316190 w 1668085"/>
              <a:gd name="connsiteY1" fmla="*/ 0 h 746723"/>
              <a:gd name="connsiteX2" fmla="*/ 437793 w 1668085"/>
              <a:gd name="connsiteY2" fmla="*/ 0 h 746723"/>
              <a:gd name="connsiteX3" fmla="*/ 437793 w 1668085"/>
              <a:gd name="connsiteY3" fmla="*/ 0 h 746723"/>
              <a:gd name="connsiteX4" fmla="*/ 806880 w 1668085"/>
              <a:gd name="connsiteY4" fmla="*/ 0 h 746723"/>
              <a:gd name="connsiteX5" fmla="*/ 1543629 w 1668085"/>
              <a:gd name="connsiteY5" fmla="*/ 0 h 746723"/>
              <a:gd name="connsiteX6" fmla="*/ 1668085 w 1668085"/>
              <a:gd name="connsiteY6" fmla="*/ 124456 h 746723"/>
              <a:gd name="connsiteX7" fmla="*/ 1668085 w 1668085"/>
              <a:gd name="connsiteY7" fmla="*/ 124454 h 746723"/>
              <a:gd name="connsiteX8" fmla="*/ 1668085 w 1668085"/>
              <a:gd name="connsiteY8" fmla="*/ 124454 h 746723"/>
              <a:gd name="connsiteX9" fmla="*/ 1668085 w 1668085"/>
              <a:gd name="connsiteY9" fmla="*/ 311135 h 746723"/>
              <a:gd name="connsiteX10" fmla="*/ 1668085 w 1668085"/>
              <a:gd name="connsiteY10" fmla="*/ 622267 h 746723"/>
              <a:gd name="connsiteX11" fmla="*/ 1543629 w 1668085"/>
              <a:gd name="connsiteY11" fmla="*/ 746723 h 746723"/>
              <a:gd name="connsiteX12" fmla="*/ 806880 w 1668085"/>
              <a:gd name="connsiteY12" fmla="*/ 746723 h 746723"/>
              <a:gd name="connsiteX13" fmla="*/ 437793 w 1668085"/>
              <a:gd name="connsiteY13" fmla="*/ 746723 h 746723"/>
              <a:gd name="connsiteX14" fmla="*/ 437793 w 1668085"/>
              <a:gd name="connsiteY14" fmla="*/ 746723 h 746723"/>
              <a:gd name="connsiteX15" fmla="*/ 316190 w 1668085"/>
              <a:gd name="connsiteY15" fmla="*/ 746723 h 746723"/>
              <a:gd name="connsiteX16" fmla="*/ 191734 w 1668085"/>
              <a:gd name="connsiteY16" fmla="*/ 622267 h 746723"/>
              <a:gd name="connsiteX17" fmla="*/ 191734 w 1668085"/>
              <a:gd name="connsiteY17" fmla="*/ 396860 h 746723"/>
              <a:gd name="connsiteX18" fmla="*/ 0 w 1668085"/>
              <a:gd name="connsiteY18" fmla="*/ 251422 h 746723"/>
              <a:gd name="connsiteX19" fmla="*/ 191734 w 1668085"/>
              <a:gd name="connsiteY19" fmla="*/ 124454 h 746723"/>
              <a:gd name="connsiteX20" fmla="*/ 191734 w 1668085"/>
              <a:gd name="connsiteY20" fmla="*/ 105406 h 746723"/>
              <a:gd name="connsiteX0" fmla="*/ 191734 w 1668085"/>
              <a:gd name="connsiteY0" fmla="*/ 105406 h 746723"/>
              <a:gd name="connsiteX1" fmla="*/ 316190 w 1668085"/>
              <a:gd name="connsiteY1" fmla="*/ 0 h 746723"/>
              <a:gd name="connsiteX2" fmla="*/ 437793 w 1668085"/>
              <a:gd name="connsiteY2" fmla="*/ 0 h 746723"/>
              <a:gd name="connsiteX3" fmla="*/ 437793 w 1668085"/>
              <a:gd name="connsiteY3" fmla="*/ 0 h 746723"/>
              <a:gd name="connsiteX4" fmla="*/ 806880 w 1668085"/>
              <a:gd name="connsiteY4" fmla="*/ 0 h 746723"/>
              <a:gd name="connsiteX5" fmla="*/ 1543629 w 1668085"/>
              <a:gd name="connsiteY5" fmla="*/ 0 h 746723"/>
              <a:gd name="connsiteX6" fmla="*/ 1668085 w 1668085"/>
              <a:gd name="connsiteY6" fmla="*/ 124456 h 746723"/>
              <a:gd name="connsiteX7" fmla="*/ 1668085 w 1668085"/>
              <a:gd name="connsiteY7" fmla="*/ 124454 h 746723"/>
              <a:gd name="connsiteX8" fmla="*/ 1668085 w 1668085"/>
              <a:gd name="connsiteY8" fmla="*/ 124454 h 746723"/>
              <a:gd name="connsiteX9" fmla="*/ 1668085 w 1668085"/>
              <a:gd name="connsiteY9" fmla="*/ 311135 h 746723"/>
              <a:gd name="connsiteX10" fmla="*/ 1668085 w 1668085"/>
              <a:gd name="connsiteY10" fmla="*/ 622267 h 746723"/>
              <a:gd name="connsiteX11" fmla="*/ 1543629 w 1668085"/>
              <a:gd name="connsiteY11" fmla="*/ 746723 h 746723"/>
              <a:gd name="connsiteX12" fmla="*/ 806880 w 1668085"/>
              <a:gd name="connsiteY12" fmla="*/ 746723 h 746723"/>
              <a:gd name="connsiteX13" fmla="*/ 437793 w 1668085"/>
              <a:gd name="connsiteY13" fmla="*/ 746723 h 746723"/>
              <a:gd name="connsiteX14" fmla="*/ 437793 w 1668085"/>
              <a:gd name="connsiteY14" fmla="*/ 746723 h 746723"/>
              <a:gd name="connsiteX15" fmla="*/ 316190 w 1668085"/>
              <a:gd name="connsiteY15" fmla="*/ 746723 h 746723"/>
              <a:gd name="connsiteX16" fmla="*/ 191734 w 1668085"/>
              <a:gd name="connsiteY16" fmla="*/ 622267 h 746723"/>
              <a:gd name="connsiteX17" fmla="*/ 191734 w 1668085"/>
              <a:gd name="connsiteY17" fmla="*/ 396860 h 746723"/>
              <a:gd name="connsiteX18" fmla="*/ 0 w 1668085"/>
              <a:gd name="connsiteY18" fmla="*/ 251422 h 746723"/>
              <a:gd name="connsiteX19" fmla="*/ 191734 w 1668085"/>
              <a:gd name="connsiteY19" fmla="*/ 255423 h 746723"/>
              <a:gd name="connsiteX20" fmla="*/ 191734 w 1668085"/>
              <a:gd name="connsiteY20" fmla="*/ 105406 h 746723"/>
              <a:gd name="connsiteX0" fmla="*/ 255234 w 1731585"/>
              <a:gd name="connsiteY0" fmla="*/ 105406 h 746723"/>
              <a:gd name="connsiteX1" fmla="*/ 379690 w 1731585"/>
              <a:gd name="connsiteY1" fmla="*/ 0 h 746723"/>
              <a:gd name="connsiteX2" fmla="*/ 501293 w 1731585"/>
              <a:gd name="connsiteY2" fmla="*/ 0 h 746723"/>
              <a:gd name="connsiteX3" fmla="*/ 501293 w 1731585"/>
              <a:gd name="connsiteY3" fmla="*/ 0 h 746723"/>
              <a:gd name="connsiteX4" fmla="*/ 870380 w 1731585"/>
              <a:gd name="connsiteY4" fmla="*/ 0 h 746723"/>
              <a:gd name="connsiteX5" fmla="*/ 1607129 w 1731585"/>
              <a:gd name="connsiteY5" fmla="*/ 0 h 746723"/>
              <a:gd name="connsiteX6" fmla="*/ 1731585 w 1731585"/>
              <a:gd name="connsiteY6" fmla="*/ 124456 h 746723"/>
              <a:gd name="connsiteX7" fmla="*/ 1731585 w 1731585"/>
              <a:gd name="connsiteY7" fmla="*/ 124454 h 746723"/>
              <a:gd name="connsiteX8" fmla="*/ 1731585 w 1731585"/>
              <a:gd name="connsiteY8" fmla="*/ 124454 h 746723"/>
              <a:gd name="connsiteX9" fmla="*/ 1731585 w 1731585"/>
              <a:gd name="connsiteY9" fmla="*/ 311135 h 746723"/>
              <a:gd name="connsiteX10" fmla="*/ 1731585 w 1731585"/>
              <a:gd name="connsiteY10" fmla="*/ 622267 h 746723"/>
              <a:gd name="connsiteX11" fmla="*/ 1607129 w 1731585"/>
              <a:gd name="connsiteY11" fmla="*/ 746723 h 746723"/>
              <a:gd name="connsiteX12" fmla="*/ 870380 w 1731585"/>
              <a:gd name="connsiteY12" fmla="*/ 746723 h 746723"/>
              <a:gd name="connsiteX13" fmla="*/ 501293 w 1731585"/>
              <a:gd name="connsiteY13" fmla="*/ 746723 h 746723"/>
              <a:gd name="connsiteX14" fmla="*/ 501293 w 1731585"/>
              <a:gd name="connsiteY14" fmla="*/ 746723 h 746723"/>
              <a:gd name="connsiteX15" fmla="*/ 379690 w 1731585"/>
              <a:gd name="connsiteY15" fmla="*/ 746723 h 746723"/>
              <a:gd name="connsiteX16" fmla="*/ 255234 w 1731585"/>
              <a:gd name="connsiteY16" fmla="*/ 622267 h 746723"/>
              <a:gd name="connsiteX17" fmla="*/ 255234 w 1731585"/>
              <a:gd name="connsiteY17" fmla="*/ 396860 h 746723"/>
              <a:gd name="connsiteX18" fmla="*/ 0 w 1731585"/>
              <a:gd name="connsiteY18" fmla="*/ 562572 h 746723"/>
              <a:gd name="connsiteX19" fmla="*/ 255234 w 1731585"/>
              <a:gd name="connsiteY19" fmla="*/ 255423 h 746723"/>
              <a:gd name="connsiteX20" fmla="*/ 255234 w 1731585"/>
              <a:gd name="connsiteY20" fmla="*/ 105406 h 746723"/>
              <a:gd name="connsiteX0" fmla="*/ 478485 w 1954836"/>
              <a:gd name="connsiteY0" fmla="*/ 105406 h 746723"/>
              <a:gd name="connsiteX1" fmla="*/ 602941 w 1954836"/>
              <a:gd name="connsiteY1" fmla="*/ 0 h 746723"/>
              <a:gd name="connsiteX2" fmla="*/ 724544 w 1954836"/>
              <a:gd name="connsiteY2" fmla="*/ 0 h 746723"/>
              <a:gd name="connsiteX3" fmla="*/ 724544 w 1954836"/>
              <a:gd name="connsiteY3" fmla="*/ 0 h 746723"/>
              <a:gd name="connsiteX4" fmla="*/ 1093631 w 1954836"/>
              <a:gd name="connsiteY4" fmla="*/ 0 h 746723"/>
              <a:gd name="connsiteX5" fmla="*/ 1830380 w 1954836"/>
              <a:gd name="connsiteY5" fmla="*/ 0 h 746723"/>
              <a:gd name="connsiteX6" fmla="*/ 1954836 w 1954836"/>
              <a:gd name="connsiteY6" fmla="*/ 124456 h 746723"/>
              <a:gd name="connsiteX7" fmla="*/ 1954836 w 1954836"/>
              <a:gd name="connsiteY7" fmla="*/ 124454 h 746723"/>
              <a:gd name="connsiteX8" fmla="*/ 1954836 w 1954836"/>
              <a:gd name="connsiteY8" fmla="*/ 124454 h 746723"/>
              <a:gd name="connsiteX9" fmla="*/ 1954836 w 1954836"/>
              <a:gd name="connsiteY9" fmla="*/ 311135 h 746723"/>
              <a:gd name="connsiteX10" fmla="*/ 1954836 w 1954836"/>
              <a:gd name="connsiteY10" fmla="*/ 622267 h 746723"/>
              <a:gd name="connsiteX11" fmla="*/ 1830380 w 1954836"/>
              <a:gd name="connsiteY11" fmla="*/ 746723 h 746723"/>
              <a:gd name="connsiteX12" fmla="*/ 1093631 w 1954836"/>
              <a:gd name="connsiteY12" fmla="*/ 746723 h 746723"/>
              <a:gd name="connsiteX13" fmla="*/ 724544 w 1954836"/>
              <a:gd name="connsiteY13" fmla="*/ 746723 h 746723"/>
              <a:gd name="connsiteX14" fmla="*/ 724544 w 1954836"/>
              <a:gd name="connsiteY14" fmla="*/ 746723 h 746723"/>
              <a:gd name="connsiteX15" fmla="*/ 602941 w 1954836"/>
              <a:gd name="connsiteY15" fmla="*/ 746723 h 746723"/>
              <a:gd name="connsiteX16" fmla="*/ 478485 w 1954836"/>
              <a:gd name="connsiteY16" fmla="*/ 622267 h 746723"/>
              <a:gd name="connsiteX17" fmla="*/ 478485 w 1954836"/>
              <a:gd name="connsiteY17" fmla="*/ 396860 h 746723"/>
              <a:gd name="connsiteX18" fmla="*/ 0 w 1954836"/>
              <a:gd name="connsiteY18" fmla="*/ 539712 h 746723"/>
              <a:gd name="connsiteX19" fmla="*/ 478485 w 1954836"/>
              <a:gd name="connsiteY19" fmla="*/ 255423 h 746723"/>
              <a:gd name="connsiteX20" fmla="*/ 478485 w 1954836"/>
              <a:gd name="connsiteY20" fmla="*/ 105406 h 746723"/>
              <a:gd name="connsiteX0" fmla="*/ 378386 w 1854737"/>
              <a:gd name="connsiteY0" fmla="*/ 105406 h 746723"/>
              <a:gd name="connsiteX1" fmla="*/ 502842 w 1854737"/>
              <a:gd name="connsiteY1" fmla="*/ 0 h 746723"/>
              <a:gd name="connsiteX2" fmla="*/ 624445 w 1854737"/>
              <a:gd name="connsiteY2" fmla="*/ 0 h 746723"/>
              <a:gd name="connsiteX3" fmla="*/ 624445 w 1854737"/>
              <a:gd name="connsiteY3" fmla="*/ 0 h 746723"/>
              <a:gd name="connsiteX4" fmla="*/ 993532 w 1854737"/>
              <a:gd name="connsiteY4" fmla="*/ 0 h 746723"/>
              <a:gd name="connsiteX5" fmla="*/ 1730281 w 1854737"/>
              <a:gd name="connsiteY5" fmla="*/ 0 h 746723"/>
              <a:gd name="connsiteX6" fmla="*/ 1854737 w 1854737"/>
              <a:gd name="connsiteY6" fmla="*/ 124456 h 746723"/>
              <a:gd name="connsiteX7" fmla="*/ 1854737 w 1854737"/>
              <a:gd name="connsiteY7" fmla="*/ 124454 h 746723"/>
              <a:gd name="connsiteX8" fmla="*/ 1854737 w 1854737"/>
              <a:gd name="connsiteY8" fmla="*/ 124454 h 746723"/>
              <a:gd name="connsiteX9" fmla="*/ 1854737 w 1854737"/>
              <a:gd name="connsiteY9" fmla="*/ 311135 h 746723"/>
              <a:gd name="connsiteX10" fmla="*/ 1854737 w 1854737"/>
              <a:gd name="connsiteY10" fmla="*/ 622267 h 746723"/>
              <a:gd name="connsiteX11" fmla="*/ 1730281 w 1854737"/>
              <a:gd name="connsiteY11" fmla="*/ 746723 h 746723"/>
              <a:gd name="connsiteX12" fmla="*/ 993532 w 1854737"/>
              <a:gd name="connsiteY12" fmla="*/ 746723 h 746723"/>
              <a:gd name="connsiteX13" fmla="*/ 624445 w 1854737"/>
              <a:gd name="connsiteY13" fmla="*/ 746723 h 746723"/>
              <a:gd name="connsiteX14" fmla="*/ 624445 w 1854737"/>
              <a:gd name="connsiteY14" fmla="*/ 746723 h 746723"/>
              <a:gd name="connsiteX15" fmla="*/ 502842 w 1854737"/>
              <a:gd name="connsiteY15" fmla="*/ 746723 h 746723"/>
              <a:gd name="connsiteX16" fmla="*/ 378386 w 1854737"/>
              <a:gd name="connsiteY16" fmla="*/ 622267 h 746723"/>
              <a:gd name="connsiteX17" fmla="*/ 378386 w 1854737"/>
              <a:gd name="connsiteY17" fmla="*/ 396860 h 746723"/>
              <a:gd name="connsiteX18" fmla="*/ 0 w 1854737"/>
              <a:gd name="connsiteY18" fmla="*/ 570668 h 746723"/>
              <a:gd name="connsiteX19" fmla="*/ 378386 w 1854737"/>
              <a:gd name="connsiteY19" fmla="*/ 255423 h 746723"/>
              <a:gd name="connsiteX20" fmla="*/ 378386 w 1854737"/>
              <a:gd name="connsiteY20" fmla="*/ 105406 h 74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54737" h="746723">
                <a:moveTo>
                  <a:pt x="378386" y="105406"/>
                </a:moveTo>
                <a:cubicBezTo>
                  <a:pt x="378386" y="36671"/>
                  <a:pt x="434107" y="0"/>
                  <a:pt x="502842" y="0"/>
                </a:cubicBezTo>
                <a:lnTo>
                  <a:pt x="624445" y="0"/>
                </a:lnTo>
                <a:lnTo>
                  <a:pt x="624445" y="0"/>
                </a:lnTo>
                <a:lnTo>
                  <a:pt x="993532" y="0"/>
                </a:lnTo>
                <a:lnTo>
                  <a:pt x="1730281" y="0"/>
                </a:lnTo>
                <a:cubicBezTo>
                  <a:pt x="1799016" y="0"/>
                  <a:pt x="1854737" y="55721"/>
                  <a:pt x="1854737" y="124456"/>
                </a:cubicBezTo>
                <a:lnTo>
                  <a:pt x="1854737" y="124454"/>
                </a:lnTo>
                <a:lnTo>
                  <a:pt x="1854737" y="124454"/>
                </a:lnTo>
                <a:lnTo>
                  <a:pt x="1854737" y="311135"/>
                </a:lnTo>
                <a:lnTo>
                  <a:pt x="1854737" y="622267"/>
                </a:lnTo>
                <a:cubicBezTo>
                  <a:pt x="1854737" y="691002"/>
                  <a:pt x="1799016" y="746723"/>
                  <a:pt x="1730281" y="746723"/>
                </a:cubicBezTo>
                <a:lnTo>
                  <a:pt x="993532" y="746723"/>
                </a:lnTo>
                <a:lnTo>
                  <a:pt x="624445" y="746723"/>
                </a:lnTo>
                <a:lnTo>
                  <a:pt x="624445" y="746723"/>
                </a:lnTo>
                <a:lnTo>
                  <a:pt x="502842" y="746723"/>
                </a:lnTo>
                <a:cubicBezTo>
                  <a:pt x="434107" y="746723"/>
                  <a:pt x="378386" y="691002"/>
                  <a:pt x="378386" y="622267"/>
                </a:cubicBezTo>
                <a:lnTo>
                  <a:pt x="378386" y="396860"/>
                </a:lnTo>
                <a:lnTo>
                  <a:pt x="0" y="570668"/>
                </a:lnTo>
                <a:lnTo>
                  <a:pt x="378386" y="255423"/>
                </a:lnTo>
                <a:lnTo>
                  <a:pt x="378386" y="105406"/>
                </a:lnTo>
                <a:close/>
              </a:path>
            </a:pathLst>
          </a:custGeom>
          <a:gradFill flip="none" rotWithShape="1">
            <a:gsLst>
              <a:gs pos="70000">
                <a:srgbClr val="9BD7EF"/>
              </a:gs>
              <a:gs pos="100000">
                <a:srgbClr val="0000FD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00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Красную есть нельзя!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243809"/>
              </p:ext>
            </p:extLst>
          </p:nvPr>
        </p:nvGraphicFramePr>
        <p:xfrm>
          <a:off x="5130063" y="3005112"/>
          <a:ext cx="1566172" cy="2499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3086">
                  <a:extLst>
                    <a:ext uri="{9D8B030D-6E8A-4147-A177-3AD203B41FA5}">
                      <a16:colId xmlns:a16="http://schemas.microsoft.com/office/drawing/2014/main" xmlns="" val="2591537624"/>
                    </a:ext>
                  </a:extLst>
                </a:gridCol>
                <a:gridCol w="783086">
                  <a:extLst>
                    <a:ext uri="{9D8B030D-6E8A-4147-A177-3AD203B41FA5}">
                      <a16:colId xmlns:a16="http://schemas.microsoft.com/office/drawing/2014/main" xmlns="" val="2443971933"/>
                    </a:ext>
                  </a:extLst>
                </a:gridCol>
              </a:tblGrid>
              <a:tr h="4998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Конфеты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1230712"/>
                  </a:ext>
                </a:extLst>
              </a:tr>
              <a:tr h="499832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78015771"/>
                  </a:ext>
                </a:extLst>
              </a:tr>
              <a:tr h="499832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92952105"/>
                  </a:ext>
                </a:extLst>
              </a:tr>
              <a:tr h="499832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91297777"/>
                  </a:ext>
                </a:extLst>
              </a:tr>
              <a:tr h="499832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62460850"/>
                  </a:ext>
                </a:extLst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514811"/>
              </p:ext>
            </p:extLst>
          </p:nvPr>
        </p:nvGraphicFramePr>
        <p:xfrm>
          <a:off x="6840252" y="3005112"/>
          <a:ext cx="1146761" cy="249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761">
                  <a:extLst>
                    <a:ext uri="{9D8B030D-6E8A-4147-A177-3AD203B41FA5}">
                      <a16:colId xmlns:a16="http://schemas.microsoft.com/office/drawing/2014/main" xmlns="" val="2591537624"/>
                    </a:ext>
                  </a:extLst>
                </a:gridCol>
              </a:tblGrid>
              <a:tr h="499832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Синяя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91230712"/>
                  </a:ext>
                </a:extLst>
              </a:tr>
              <a:tr h="499832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78015771"/>
                  </a:ext>
                </a:extLst>
              </a:tr>
              <a:tr h="499832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92952105"/>
                  </a:ext>
                </a:extLst>
              </a:tr>
              <a:tr h="499832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91297777"/>
                  </a:ext>
                </a:extLst>
              </a:tr>
              <a:tr h="499832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62460850"/>
                  </a:ext>
                </a:extLst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57662"/>
              </p:ext>
            </p:extLst>
          </p:nvPr>
        </p:nvGraphicFramePr>
        <p:xfrm>
          <a:off x="3731227" y="3005112"/>
          <a:ext cx="1212640" cy="2499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2640">
                  <a:extLst>
                    <a:ext uri="{9D8B030D-6E8A-4147-A177-3AD203B41FA5}">
                      <a16:colId xmlns:a16="http://schemas.microsoft.com/office/drawing/2014/main" xmlns="" val="2591537624"/>
                    </a:ext>
                  </a:extLst>
                </a:gridCol>
              </a:tblGrid>
              <a:tr h="499832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Красная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91230712"/>
                  </a:ext>
                </a:extLst>
              </a:tr>
              <a:tr h="499832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78015771"/>
                  </a:ext>
                </a:extLst>
              </a:tr>
              <a:tr h="499832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92952105"/>
                  </a:ext>
                </a:extLst>
              </a:tr>
              <a:tr h="499832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91297777"/>
                  </a:ext>
                </a:extLst>
              </a:tr>
              <a:tr h="499832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62460850"/>
                  </a:ext>
                </a:extLst>
              </a:tr>
            </a:tbl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611188" y="959238"/>
            <a:ext cx="8245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Аппарат алгебры логики позволяет применять 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широкому классу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логических задач универсальные методы, основанные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формализации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условий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задачи. Одним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таких методов является построение таблицы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истинности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условию задачи и её анализ. </a:t>
            </a:r>
          </a:p>
        </p:txBody>
      </p:sp>
      <p:grpSp>
        <p:nvGrpSpPr>
          <p:cNvPr id="60" name="Группа 59"/>
          <p:cNvGrpSpPr/>
          <p:nvPr/>
        </p:nvGrpSpPr>
        <p:grpSpPr>
          <a:xfrm>
            <a:off x="5401317" y="3556317"/>
            <a:ext cx="1031864" cy="1820823"/>
            <a:chOff x="5401317" y="3556317"/>
            <a:chExt cx="1031864" cy="1820823"/>
          </a:xfrm>
          <a:solidFill>
            <a:schemeClr val="tx1"/>
          </a:solidFill>
        </p:grpSpPr>
        <p:sp>
          <p:nvSpPr>
            <p:cNvPr id="44" name="Плюс 43"/>
            <p:cNvSpPr/>
            <p:nvPr/>
          </p:nvSpPr>
          <p:spPr>
            <a:xfrm>
              <a:off x="5401317" y="3556317"/>
              <a:ext cx="288000" cy="288000"/>
            </a:xfrm>
            <a:prstGeom prst="mathPlus">
              <a:avLst>
                <a:gd name="adj1" fmla="val 155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люс 44"/>
            <p:cNvSpPr/>
            <p:nvPr/>
          </p:nvSpPr>
          <p:spPr>
            <a:xfrm>
              <a:off x="6145181" y="3556317"/>
              <a:ext cx="288000" cy="288000"/>
            </a:xfrm>
            <a:prstGeom prst="mathPlus">
              <a:avLst>
                <a:gd name="adj1" fmla="val 155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Минус 45"/>
            <p:cNvSpPr/>
            <p:nvPr/>
          </p:nvSpPr>
          <p:spPr>
            <a:xfrm>
              <a:off x="6145181" y="4077248"/>
              <a:ext cx="288000" cy="288000"/>
            </a:xfrm>
            <a:prstGeom prst="mathMinus">
              <a:avLst>
                <a:gd name="adj1" fmla="val 151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люс 46"/>
            <p:cNvSpPr/>
            <p:nvPr/>
          </p:nvSpPr>
          <p:spPr>
            <a:xfrm>
              <a:off x="5401317" y="4077248"/>
              <a:ext cx="288000" cy="288000"/>
            </a:xfrm>
            <a:prstGeom prst="mathPlus">
              <a:avLst>
                <a:gd name="adj1" fmla="val 155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Минус 47"/>
            <p:cNvSpPr/>
            <p:nvPr/>
          </p:nvSpPr>
          <p:spPr>
            <a:xfrm>
              <a:off x="5401317" y="4575729"/>
              <a:ext cx="288000" cy="288000"/>
            </a:xfrm>
            <a:prstGeom prst="mathMinus">
              <a:avLst>
                <a:gd name="adj1" fmla="val 151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Минус 48"/>
            <p:cNvSpPr/>
            <p:nvPr/>
          </p:nvSpPr>
          <p:spPr>
            <a:xfrm>
              <a:off x="5401317" y="5089140"/>
              <a:ext cx="288000" cy="288000"/>
            </a:xfrm>
            <a:prstGeom prst="mathMinus">
              <a:avLst>
                <a:gd name="adj1" fmla="val 151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Минус 49"/>
            <p:cNvSpPr/>
            <p:nvPr/>
          </p:nvSpPr>
          <p:spPr>
            <a:xfrm>
              <a:off x="6145181" y="5089140"/>
              <a:ext cx="288000" cy="288000"/>
            </a:xfrm>
            <a:prstGeom prst="mathMinus">
              <a:avLst>
                <a:gd name="adj1" fmla="val 151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люс 50"/>
            <p:cNvSpPr/>
            <p:nvPr/>
          </p:nvSpPr>
          <p:spPr>
            <a:xfrm>
              <a:off x="6145181" y="4575729"/>
              <a:ext cx="288000" cy="288000"/>
            </a:xfrm>
            <a:prstGeom prst="mathPlus">
              <a:avLst>
                <a:gd name="adj1" fmla="val 155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Плюс 51"/>
          <p:cNvSpPr/>
          <p:nvPr/>
        </p:nvSpPr>
        <p:spPr>
          <a:xfrm>
            <a:off x="4182126" y="3556317"/>
            <a:ext cx="288000" cy="288000"/>
          </a:xfrm>
          <a:prstGeom prst="mathPlus">
            <a:avLst>
              <a:gd name="adj1" fmla="val 155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Минус 52"/>
          <p:cNvSpPr/>
          <p:nvPr/>
        </p:nvSpPr>
        <p:spPr>
          <a:xfrm>
            <a:off x="7212683" y="3556317"/>
            <a:ext cx="288000" cy="288000"/>
          </a:xfrm>
          <a:prstGeom prst="mathMinus">
            <a:avLst>
              <a:gd name="adj1" fmla="val 1510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люс 53"/>
          <p:cNvSpPr/>
          <p:nvPr/>
        </p:nvSpPr>
        <p:spPr>
          <a:xfrm>
            <a:off x="4182126" y="4077248"/>
            <a:ext cx="288000" cy="288000"/>
          </a:xfrm>
          <a:prstGeom prst="mathPlus">
            <a:avLst>
              <a:gd name="adj1" fmla="val 155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Минус 54"/>
          <p:cNvSpPr/>
          <p:nvPr/>
        </p:nvSpPr>
        <p:spPr>
          <a:xfrm>
            <a:off x="7212683" y="4077248"/>
            <a:ext cx="288000" cy="288000"/>
          </a:xfrm>
          <a:prstGeom prst="mathMinus">
            <a:avLst>
              <a:gd name="adj1" fmla="val 1510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люс 55"/>
          <p:cNvSpPr/>
          <p:nvPr/>
        </p:nvSpPr>
        <p:spPr>
          <a:xfrm>
            <a:off x="4182126" y="4575729"/>
            <a:ext cx="288000" cy="288000"/>
          </a:xfrm>
          <a:prstGeom prst="mathPlus">
            <a:avLst>
              <a:gd name="adj1" fmla="val 155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люс 56"/>
          <p:cNvSpPr/>
          <p:nvPr/>
        </p:nvSpPr>
        <p:spPr>
          <a:xfrm>
            <a:off x="7212683" y="4575729"/>
            <a:ext cx="288000" cy="288000"/>
          </a:xfrm>
          <a:prstGeom prst="mathPlus">
            <a:avLst>
              <a:gd name="adj1" fmla="val 155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Минус 57"/>
          <p:cNvSpPr/>
          <p:nvPr/>
        </p:nvSpPr>
        <p:spPr>
          <a:xfrm>
            <a:off x="4182126" y="5089140"/>
            <a:ext cx="288000" cy="288000"/>
          </a:xfrm>
          <a:prstGeom prst="mathMinus">
            <a:avLst>
              <a:gd name="adj1" fmla="val 1510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844932"/>
              </p:ext>
            </p:extLst>
          </p:nvPr>
        </p:nvGraphicFramePr>
        <p:xfrm>
          <a:off x="8125175" y="3005112"/>
          <a:ext cx="733075" cy="24991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33075">
                  <a:extLst>
                    <a:ext uri="{9D8B030D-6E8A-4147-A177-3AD203B41FA5}">
                      <a16:colId xmlns:a16="http://schemas.microsoft.com/office/drawing/2014/main" xmlns="" val="2591537624"/>
                    </a:ext>
                  </a:extLst>
                </a:gridCol>
              </a:tblGrid>
              <a:tr h="499832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Кот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91230712"/>
                  </a:ext>
                </a:extLst>
              </a:tr>
              <a:tr h="499832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78015771"/>
                  </a:ext>
                </a:extLst>
              </a:tr>
              <a:tr h="499832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92952105"/>
                  </a:ext>
                </a:extLst>
              </a:tr>
              <a:tr h="499832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91297777"/>
                  </a:ext>
                </a:extLst>
              </a:tr>
              <a:tr h="499832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62460850"/>
                  </a:ext>
                </a:extLst>
              </a:tr>
            </a:tbl>
          </a:graphicData>
        </a:graphic>
      </p:graphicFrame>
      <p:sp>
        <p:nvSpPr>
          <p:cNvPr id="62" name="Минус 61"/>
          <p:cNvSpPr/>
          <p:nvPr/>
        </p:nvSpPr>
        <p:spPr>
          <a:xfrm>
            <a:off x="8352452" y="3571947"/>
            <a:ext cx="288000" cy="288000"/>
          </a:xfrm>
          <a:prstGeom prst="mathMinus">
            <a:avLst>
              <a:gd name="adj1" fmla="val 1510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Минус 62"/>
          <p:cNvSpPr/>
          <p:nvPr/>
        </p:nvSpPr>
        <p:spPr>
          <a:xfrm>
            <a:off x="8352452" y="4092878"/>
            <a:ext cx="288000" cy="288000"/>
          </a:xfrm>
          <a:prstGeom prst="mathMinus">
            <a:avLst>
              <a:gd name="adj1" fmla="val 1510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люс 63"/>
          <p:cNvSpPr/>
          <p:nvPr/>
        </p:nvSpPr>
        <p:spPr>
          <a:xfrm>
            <a:off x="8352452" y="4591359"/>
            <a:ext cx="288000" cy="288000"/>
          </a:xfrm>
          <a:prstGeom prst="mathPlus">
            <a:avLst>
              <a:gd name="adj1" fmla="val 155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Минус 64"/>
          <p:cNvSpPr/>
          <p:nvPr/>
        </p:nvSpPr>
        <p:spPr>
          <a:xfrm>
            <a:off x="8352452" y="5104770"/>
            <a:ext cx="288000" cy="288000"/>
          </a:xfrm>
          <a:prstGeom prst="mathMinus">
            <a:avLst>
              <a:gd name="adj1" fmla="val 1510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124836" y="4518194"/>
            <a:ext cx="1571399" cy="482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8125176" y="4509501"/>
            <a:ext cx="731488" cy="482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люс 35"/>
          <p:cNvSpPr/>
          <p:nvPr/>
        </p:nvSpPr>
        <p:spPr>
          <a:xfrm>
            <a:off x="7212683" y="5088292"/>
            <a:ext cx="288000" cy="288000"/>
          </a:xfrm>
          <a:prstGeom prst="mathPlus">
            <a:avLst>
              <a:gd name="adj1" fmla="val 155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23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25724</TotalTime>
  <Words>1123</Words>
  <Application>Microsoft Office PowerPoint</Application>
  <PresentationFormat>Экран (4:3)</PresentationFormat>
  <Paragraphs>232</Paragraphs>
  <Slides>14</Slides>
  <Notes>3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Buxton Sketch</vt:lpstr>
      <vt:lpstr>Cambria Math</vt:lpstr>
      <vt:lpstr>Times New Roman</vt:lpstr>
      <vt:lpstr>Arial Black</vt:lpstr>
      <vt:lpstr>Segoe UI</vt:lpstr>
      <vt:lpstr>Calibri</vt:lpstr>
      <vt:lpstr>Тема Office</vt:lpstr>
      <vt:lpstr>ЛОГИЧЕСКИЕ ЗАДАЧИ И СПОСОБЫ ИХ РЕШЕНИЯ</vt:lpstr>
      <vt:lpstr>Ключевые слова</vt:lpstr>
      <vt:lpstr>Методы решения логических задач</vt:lpstr>
      <vt:lpstr>Метод рассуждений</vt:lpstr>
      <vt:lpstr>Японские кроссворды</vt:lpstr>
      <vt:lpstr>Метод рассуждений</vt:lpstr>
      <vt:lpstr>Метод рассуждений</vt:lpstr>
      <vt:lpstr>Сапер</vt:lpstr>
      <vt:lpstr>Построение таблиц истинности</vt:lpstr>
      <vt:lpstr>Задачи о рыцарях и лжецах</vt:lpstr>
      <vt:lpstr>Задачи о рыцарях и лжецах</vt:lpstr>
      <vt:lpstr>Применение логических законов</vt:lpstr>
      <vt:lpstr>Самое главное</vt:lpstr>
      <vt:lpstr>Информационные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MK</dc:creator>
  <cp:lastModifiedBy>kuklintnec@outlook.com</cp:lastModifiedBy>
  <cp:revision>1513</cp:revision>
  <dcterms:modified xsi:type="dcterms:W3CDTF">2017-02-26T09:31:16Z</dcterms:modified>
</cp:coreProperties>
</file>