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3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4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6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30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9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92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9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5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5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4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0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5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0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25949-82A8-4545-BF32-E1EB2430FF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8719-50CE-4B4E-8913-E77CAAB0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06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95A2-02E8-46F6-BA12-E0220FB7D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Естественные семейства химических элементов.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F8F3E-0B9D-4FC8-8635-5FDA14A864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Амфотерность.</a:t>
            </a:r>
          </a:p>
        </p:txBody>
      </p:sp>
    </p:spTree>
    <p:extLst>
      <p:ext uri="{BB962C8B-B14F-4D97-AF65-F5344CB8AC3E}">
        <p14:creationId xmlns:p14="http://schemas.microsoft.com/office/powerpoint/2010/main" val="73498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5BE1F-68BF-4CF4-932E-525DEF9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87F78A1-5419-4F88-B360-5C908A2BCE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4" y="365124"/>
            <a:ext cx="8008872" cy="59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2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229CA-B9E0-450A-93AD-CB8D7C78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EB3EF92-C5F0-4C2D-90C0-306BDE289C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365124"/>
            <a:ext cx="8072667" cy="604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2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BEBE7-E352-40F3-8D31-D21B11BB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20361D8-2F9E-4851-BA0E-0112768DDD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365124"/>
            <a:ext cx="7955709" cy="59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9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CC89E-54A1-4B9D-8976-3C8680C6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314A56E-924B-4F3C-86BC-045316ED7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4" y="365124"/>
            <a:ext cx="8062034" cy="60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3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01305-1084-45B0-85F1-69D7FC63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4DD322E-4F31-4217-9238-6D36009245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4" y="365124"/>
            <a:ext cx="8168360" cy="61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B5CC3-4ECA-44C9-8A59-11FE0597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1A2D4D1-6CC2-4937-AC50-E29849ABC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365124"/>
            <a:ext cx="8157727" cy="61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5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0C72-A031-4C3E-88AD-1AD0992A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2228168-B2D8-49C1-A0E6-C088C4023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4" y="365125"/>
            <a:ext cx="7987082" cy="59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9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774B4-75C6-42C5-930B-E6E93525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90C49B0-5EF0-4D06-914E-9050BB207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365125"/>
            <a:ext cx="8178993" cy="612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1BA82-F6DB-4AF5-9D5C-8814342E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D3E3DCC-1171-4133-9DD9-2B7F874153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2" y="343146"/>
            <a:ext cx="8165804" cy="61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0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19ADB-A65B-4938-9A4E-E50CBD95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FF4D3E9D-252B-4410-B1B8-2B1B2E0E0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365125"/>
            <a:ext cx="818098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8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B409F-FE74-43A1-9988-8639772D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F7FB96-2803-4931-BBB9-349D18AF6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40" y="259685"/>
            <a:ext cx="7899990" cy="59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9E93B-5BA4-491B-8D66-CEF52FAD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F5620FBA-50D6-4124-87DD-8133B100E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365125"/>
            <a:ext cx="818098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5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749C7-F1E4-437C-8CEB-4FFEA35D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EDC19E5D-EDC5-41DC-9B98-6207062A69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365124"/>
            <a:ext cx="8147095" cy="61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53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DEF9-EF91-445C-AFD7-AF63A797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520671B4-FFFB-4408-9EEF-5546EE9E5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4" y="365124"/>
            <a:ext cx="8253420" cy="61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6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C2064-5330-4F48-A100-B05242AF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E544BE44-6677-4C10-A851-F976DAA54D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4" y="365124"/>
            <a:ext cx="8093932" cy="60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58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C60B0-A4E3-4180-8303-15D00070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55EC7363-41C8-4ED8-B0FE-AED12FAF5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1" y="343147"/>
            <a:ext cx="8133907" cy="60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3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9B5E-C9D5-41D6-B320-36D89943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BA4C6F5-3157-4E4E-B939-107B80E34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15" y="365125"/>
            <a:ext cx="8260489" cy="61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2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92D94-42F6-4F17-B5C2-D4B340F3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F6581AE8-D482-47DF-876C-015D8AF87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4" y="365124"/>
            <a:ext cx="8058058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66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32FF8-7E92-4ED8-A4F0-8EA34AEB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2A486111-331E-40E0-A0D3-0B85E5D67A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4" y="365125"/>
            <a:ext cx="8242788" cy="61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63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1F053-8346-44EA-A591-EB74080C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4CF56-776E-425F-9E20-CF089E18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Домашнее задание : параграф 28, зад 7 стр. 127</a:t>
            </a:r>
          </a:p>
        </p:txBody>
      </p:sp>
    </p:spTree>
    <p:extLst>
      <p:ext uri="{BB962C8B-B14F-4D97-AF65-F5344CB8AC3E}">
        <p14:creationId xmlns:p14="http://schemas.microsoft.com/office/powerpoint/2010/main" val="418791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14E7A-D272-4E4C-BC48-256A36BD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F0CC3E-6CF2-454B-8894-6F29AC37B3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480396"/>
            <a:ext cx="8027581" cy="60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4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9BE8C-F080-4E93-BE8E-6C1BB01E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3129E1-090A-4B13-BEE5-951881555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51" y="365125"/>
            <a:ext cx="8423541" cy="63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3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6FB8-14CE-4348-A915-EA28500A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FC66473-A834-4898-8187-80DBA633A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14" y="523081"/>
            <a:ext cx="775922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6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8FC45-95E0-4D24-B060-B9C5D74C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5FD42DE-EDCD-44D0-AB66-5CCDA16165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57" y="510363"/>
            <a:ext cx="7676745" cy="57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4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BC1A0-3F1A-412E-8D19-9CC8276D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D59E9CA-1512-44B9-9672-9D218C3F2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365124"/>
            <a:ext cx="7901911" cy="59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6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AFBCA-91C2-42D1-86AB-9440D850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B063264-AEE9-4A4B-8B6C-284E8B342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26" y="542248"/>
            <a:ext cx="7764806" cy="581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3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B517F-FEB7-467A-9139-B18CD8CC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E4CC62B-DF4D-44F2-9C68-AA9C61F425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09" y="367038"/>
            <a:ext cx="7942521" cy="59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11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18</Words>
  <Application>Microsoft Office PowerPoint</Application>
  <PresentationFormat>Широкоэкранный</PresentationFormat>
  <Paragraphs>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Century Gothic</vt:lpstr>
      <vt:lpstr>Wingdings 3</vt:lpstr>
      <vt:lpstr>Ион</vt:lpstr>
      <vt:lpstr>Естественные семейства химических элементов.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Михайловна</dc:creator>
  <cp:lastModifiedBy>Людмила Михайловна</cp:lastModifiedBy>
  <cp:revision>3</cp:revision>
  <dcterms:created xsi:type="dcterms:W3CDTF">2025-03-16T17:40:32Z</dcterms:created>
  <dcterms:modified xsi:type="dcterms:W3CDTF">2025-03-16T17:54:38Z</dcterms:modified>
</cp:coreProperties>
</file>