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293C-47DD-4F31-9BAD-EA9085E7240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A61-C412-4320-8A5C-F5358FC28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293C-47DD-4F31-9BAD-EA9085E7240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A61-C412-4320-8A5C-F5358FC28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293C-47DD-4F31-9BAD-EA9085E7240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A61-C412-4320-8A5C-F5358FC28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293C-47DD-4F31-9BAD-EA9085E7240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A61-C412-4320-8A5C-F5358FC28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293C-47DD-4F31-9BAD-EA9085E7240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A61-C412-4320-8A5C-F5358FC28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293C-47DD-4F31-9BAD-EA9085E7240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A61-C412-4320-8A5C-F5358FC28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293C-47DD-4F31-9BAD-EA9085E7240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A61-C412-4320-8A5C-F5358FC28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293C-47DD-4F31-9BAD-EA9085E7240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A61-C412-4320-8A5C-F5358FC28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293C-47DD-4F31-9BAD-EA9085E7240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A61-C412-4320-8A5C-F5358FC28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293C-47DD-4F31-9BAD-EA9085E7240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A61-C412-4320-8A5C-F5358FC28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293C-47DD-4F31-9BAD-EA9085E7240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FE6A61-C412-4320-8A5C-F5358FC282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40293C-47DD-4F31-9BAD-EA9085E72403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FE6A61-C412-4320-8A5C-F5358FC2829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Безопасность на воде. Знаки.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929066"/>
            <a:ext cx="7854696" cy="1785950"/>
          </a:xfrm>
        </p:spPr>
        <p:txBody>
          <a:bodyPr>
            <a:normAutofit/>
          </a:bodyPr>
          <a:lstStyle/>
          <a:p>
            <a:r>
              <a:rPr lang="ru-RU" dirty="0"/>
              <a:t>Домашние задание:</a:t>
            </a:r>
          </a:p>
          <a:p>
            <a:r>
              <a:rPr lang="ru-RU" dirty="0"/>
              <a:t>Ознакомиться с презентацией, </a:t>
            </a:r>
            <a:r>
              <a:rPr lang="ru-RU"/>
              <a:t>сделать конспект урока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Разрешающие знаки</a:t>
            </a:r>
          </a:p>
        </p:txBody>
      </p:sp>
      <p:pic>
        <p:nvPicPr>
          <p:cNvPr id="5" name="Содержимое 4" descr="bvo-d-06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15445"/>
            <a:ext cx="4038600" cy="4044747"/>
          </a:xfrm>
        </p:spPr>
      </p:pic>
      <p:pic>
        <p:nvPicPr>
          <p:cNvPr id="6" name="Содержимое 5" descr="bvo-d-06-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21588"/>
            <a:ext cx="4038600" cy="40324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есто купания с маской и трубкой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pic>
        <p:nvPicPr>
          <p:cNvPr id="6" name="Содержимое 5" descr="3288887_stock-photo-navigational-mark-free-for-water-skiin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25250"/>
            <a:ext cx="4038600" cy="40251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_3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648336"/>
            <a:ext cx="4929222" cy="2209663"/>
          </a:xfrm>
        </p:spPr>
      </p:pic>
      <p:pic>
        <p:nvPicPr>
          <p:cNvPr id="6" name="Содержимое 5" descr="98721619_7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00298" y="500042"/>
            <a:ext cx="5786478" cy="4160237"/>
          </a:xfrm>
        </p:spPr>
      </p:pic>
      <p:pic>
        <p:nvPicPr>
          <p:cNvPr id="22530" name="Picture 2" descr="C:\Users\Елена\Desktop\Майя\знаки\DIN_4844-2_WSM002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3000396" cy="3000396"/>
          </a:xfrm>
          <a:prstGeom prst="rect">
            <a:avLst/>
          </a:prstGeom>
          <a:noFill/>
        </p:spPr>
      </p:pic>
      <p:pic>
        <p:nvPicPr>
          <p:cNvPr id="22531" name="Picture 3" descr="C:\Users\Елена\Desktop\Майя\знаки\BV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786322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Подведем итог</a:t>
            </a:r>
          </a:p>
        </p:txBody>
      </p:sp>
      <p:pic>
        <p:nvPicPr>
          <p:cNvPr id="9" name="Содержимое 8" descr="правила безопасного поведения на воде для детей 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0" y="1214422"/>
            <a:ext cx="9137340" cy="514353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1071546"/>
            <a:ext cx="3286148" cy="4214841"/>
          </a:xfrm>
        </p:spPr>
        <p:txBody>
          <a:bodyPr>
            <a:normAutofit/>
          </a:bodyPr>
          <a:lstStyle/>
          <a:p>
            <a:r>
              <a:rPr lang="ru-RU" sz="2000" dirty="0"/>
              <a:t>Мы правила купания все соблюдаем на воде,</a:t>
            </a:r>
          </a:p>
          <a:p>
            <a:endParaRPr lang="ru-RU" sz="2000" dirty="0"/>
          </a:p>
          <a:p>
            <a:r>
              <a:rPr lang="ru-RU" sz="2000" dirty="0"/>
              <a:t>Поэтому мы знаем, что никогда не быть беде.</a:t>
            </a:r>
          </a:p>
          <a:p>
            <a:endParaRPr lang="ru-RU" sz="2000" dirty="0"/>
          </a:p>
          <a:p>
            <a:r>
              <a:rPr lang="ru-RU" sz="2000" dirty="0"/>
              <a:t>Мы малыши послушные, родителей мы любим,</a:t>
            </a:r>
          </a:p>
          <a:p>
            <a:endParaRPr lang="ru-RU" sz="2000" dirty="0"/>
          </a:p>
          <a:p>
            <a:r>
              <a:rPr lang="ru-RU" sz="2000" dirty="0"/>
              <a:t>И оттого знаем правила, и никогда их не забудем!</a:t>
            </a:r>
          </a:p>
          <a:p>
            <a:endParaRPr lang="ru-RU" dirty="0"/>
          </a:p>
        </p:txBody>
      </p:sp>
      <p:pic>
        <p:nvPicPr>
          <p:cNvPr id="7" name="Рисунок 6" descr="image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478" b="9478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3000396" cy="1180434"/>
          </a:xfrm>
        </p:spPr>
        <p:txBody>
          <a:bodyPr>
            <a:normAutofit fontScale="90000"/>
          </a:bodyPr>
          <a:lstStyle/>
          <a:p>
            <a:r>
              <a:rPr lang="ru-RU" dirty="0"/>
              <a:t>В воде плескаться будем мы,</a:t>
            </a:r>
            <a:br>
              <a:rPr lang="ru-RU" dirty="0"/>
            </a:br>
            <a:r>
              <a:rPr lang="ru-RU" dirty="0"/>
              <a:t>У берега, где мама нас поставила,</a:t>
            </a:r>
            <a:br>
              <a:rPr lang="ru-RU" dirty="0"/>
            </a:br>
            <a:r>
              <a:rPr lang="ru-RU" dirty="0"/>
              <a:t>Совсем мы не боимся глубины,</a:t>
            </a:r>
            <a:br>
              <a:rPr lang="ru-RU" dirty="0"/>
            </a:br>
            <a:r>
              <a:rPr lang="ru-RU" dirty="0"/>
              <a:t>Мы просто водные все знаем правила!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2786058"/>
            <a:ext cx="2786082" cy="3643338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sz="1600" dirty="0"/>
              <a:t>Вода – опасная для людей стихия. Даже спокойная водная гладь, несмотря на кажущуюся безопасность, таит в себе угрозы. Причем неприятности обычно случаются не с теми детьми, которые не умеют плавать, поскольку они обычно не заходят в воду глубже, чем по пояс, а с тем, кто мнят себя отличными пловцами</a:t>
            </a:r>
          </a:p>
        </p:txBody>
      </p:sp>
      <p:pic>
        <p:nvPicPr>
          <p:cNvPr id="9" name="Рисунок 8" descr="107-bezopasnost-na-vode-dlya-detej-330x20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330" r="13330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83146" y="1142984"/>
            <a:ext cx="4260854" cy="30003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86728" cy="485756"/>
          </a:xfrm>
        </p:spPr>
        <p:txBody>
          <a:bodyPr/>
          <a:lstStyle/>
          <a:p>
            <a:pPr algn="ctr"/>
            <a:r>
              <a:rPr lang="ru-RU" dirty="0"/>
              <a:t>О правилах безопасности у воды и в воде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142984"/>
            <a:ext cx="5243522" cy="5181600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/>
              <a:t>Нельзя заходить или заплывать глубоко в воду.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Нельзя плавать в воде без присмотра взрослых.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Нельзя нырять в воду, там где мелко, там где твердое или острое дно.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Не ныряй в маленький надувной бассейн.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Нельзя нырять в воду с лодок.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Нырять в воду можно только там, где хорошее дно, достаточная глубина, и где тебе разрешают взрослые, которые должны быть рядом.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Нельзя ходить по краю причалов, пирсов, волнорезов и других мест, откуда можно упасть в воду.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Не надо долго находиться в воде, можно сильно замерзнуть.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Когда играешь с детьми, запрещено их толкать в воду или удерживать под водой, они могут захлебнуться.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Нельзя купаться во время плохой погоды.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Правила для тех, кто не умеет плавать или плохо плавает - когда купаешься, используй надувной круг, жилет, нарукавники.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Не заплывай далеко от берега даже на надувном круге или в жилете – это опасно. Они могут лопнуть ты и начнешь тонуть.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Если ты видишь, что кто-то тонет или кому-то плохо, сообщи об этом взрослым.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Если ты наглотался воды, замерз, у тебя судорога или просто плохо – выйди из воды!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Будь осторожен на берегу реки, озера или моря, там могут быть ямы даже недалеко от берега.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Рассмотрим всё в картинках</a:t>
            </a:r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4038600" cy="3025006"/>
          </a:xfrm>
        </p:spPr>
      </p:pic>
      <p:pic>
        <p:nvPicPr>
          <p:cNvPr id="6" name="Содержимое 5" descr="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3571876"/>
            <a:ext cx="3929090" cy="3143272"/>
          </a:xfrm>
        </p:spPr>
      </p:pic>
      <p:pic>
        <p:nvPicPr>
          <p:cNvPr id="15362" name="Picture 2" descr="C:\Users\Елена\Desktop\Майя\знаки\1cedb51c523ba73b3252208dcb73263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572008"/>
            <a:ext cx="2071702" cy="2071702"/>
          </a:xfrm>
          <a:prstGeom prst="rect">
            <a:avLst/>
          </a:prstGeom>
          <a:noFill/>
        </p:spPr>
      </p:pic>
      <p:pic>
        <p:nvPicPr>
          <p:cNvPr id="15363" name="Picture 3" descr="C:\Users\Елена\Desktop\Майя\знаки\_________________50504bd53f2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500174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642918"/>
            <a:ext cx="3751113" cy="3000891"/>
          </a:xfrm>
        </p:spPr>
      </p:pic>
      <p:pic>
        <p:nvPicPr>
          <p:cNvPr id="6" name="Содержимое 5" descr="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00496" y="2857496"/>
            <a:ext cx="4884235" cy="3663176"/>
          </a:xfrm>
        </p:spPr>
      </p:pic>
      <p:pic>
        <p:nvPicPr>
          <p:cNvPr id="16386" name="Picture 2" descr="C:\Users\Елена\Desktop\Майя\знаки\418191929_w200_h200_cid2490358_pid284466662-4edf70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785794"/>
            <a:ext cx="1428750" cy="1905000"/>
          </a:xfrm>
          <a:prstGeom prst="rect">
            <a:avLst/>
          </a:prstGeom>
          <a:noFill/>
        </p:spPr>
      </p:pic>
      <p:pic>
        <p:nvPicPr>
          <p:cNvPr id="16387" name="Picture 3" descr="C:\Users\Елена\Desktop\Майя\знаки\_________________50504cf9172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357694"/>
            <a:ext cx="1882760" cy="1882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785794"/>
            <a:ext cx="4286280" cy="3214710"/>
          </a:xfrm>
        </p:spPr>
      </p:pic>
      <p:pic>
        <p:nvPicPr>
          <p:cNvPr id="6" name="Содержимое 5" descr="9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3029088"/>
            <a:ext cx="4181476" cy="3341056"/>
          </a:xfrm>
        </p:spPr>
      </p:pic>
      <p:pic>
        <p:nvPicPr>
          <p:cNvPr id="17410" name="Picture 2" descr="C:\Users\Елена\Desktop\Майя\знаки\22363148-no-diving-and-jumping-sig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714356"/>
            <a:ext cx="2214578" cy="2214579"/>
          </a:xfrm>
          <a:prstGeom prst="rect">
            <a:avLst/>
          </a:prstGeom>
          <a:noFill/>
        </p:spPr>
      </p:pic>
      <p:pic>
        <p:nvPicPr>
          <p:cNvPr id="17411" name="Picture 3" descr="C:\Users\Елена\Desktop\Майя\знаки\_________________50502b9d2167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429132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4572032" cy="3429024"/>
          </a:xfrm>
        </p:spPr>
      </p:pic>
      <p:pic>
        <p:nvPicPr>
          <p:cNvPr id="6" name="Содержимое 5" descr="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215033"/>
            <a:ext cx="4212719" cy="3368127"/>
          </a:xfrm>
        </p:spPr>
      </p:pic>
      <p:pic>
        <p:nvPicPr>
          <p:cNvPr id="18434" name="Picture 2" descr="C:\Users\Елена\Desktop\Майя\знаки\_________________5050419e7218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928670"/>
            <a:ext cx="2173276" cy="2173276"/>
          </a:xfrm>
          <a:prstGeom prst="rect">
            <a:avLst/>
          </a:prstGeom>
          <a:noFill/>
        </p:spPr>
      </p:pic>
      <p:pic>
        <p:nvPicPr>
          <p:cNvPr id="18435" name="Picture 3" descr="C:\Users\Елена\Desktop\Майя\знаки\_________________505035f53f8f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714884"/>
            <a:ext cx="1857364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000108"/>
            <a:ext cx="4038600" cy="3028950"/>
          </a:xfrm>
        </p:spPr>
      </p:pic>
      <p:pic>
        <p:nvPicPr>
          <p:cNvPr id="5" name="Содержимое 4" descr="03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3429000"/>
            <a:ext cx="4038600" cy="3028950"/>
          </a:xfrm>
        </p:spPr>
      </p:pic>
      <p:pic>
        <p:nvPicPr>
          <p:cNvPr id="19458" name="Picture 2" descr="C:\Users\Елена\Desktop\Майя\знаки\_________________50502eb921c9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000108"/>
            <a:ext cx="2214554" cy="2214554"/>
          </a:xfrm>
          <a:prstGeom prst="rect">
            <a:avLst/>
          </a:prstGeom>
          <a:noFill/>
        </p:spPr>
      </p:pic>
      <p:pic>
        <p:nvPicPr>
          <p:cNvPr id="19459" name="Picture 3" descr="C:\Users\Елена\Desktop\Майя\знаки\_________________5051b7cae299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429132"/>
            <a:ext cx="2214514" cy="2214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Расшифруем   знаки</a:t>
            </a:r>
          </a:p>
        </p:txBody>
      </p:sp>
      <p:pic>
        <p:nvPicPr>
          <p:cNvPr id="5" name="Содержимое 4" descr="55010fd85544e91c8039c20382d78b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1" y="1571613"/>
            <a:ext cx="1905014" cy="2857520"/>
          </a:xfrm>
        </p:spPr>
      </p:pic>
      <p:pic>
        <p:nvPicPr>
          <p:cNvPr id="6" name="Содержимое 5" descr="ZR10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1643050"/>
            <a:ext cx="1861307" cy="2786082"/>
          </a:xfrm>
        </p:spPr>
      </p:pic>
      <p:pic>
        <p:nvPicPr>
          <p:cNvPr id="20482" name="Picture 2" descr="C:\Users\Елена\Desktop\Майя\знаки\ZR0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071918"/>
            <a:ext cx="1861471" cy="2786082"/>
          </a:xfrm>
          <a:prstGeom prst="rect">
            <a:avLst/>
          </a:prstGeom>
          <a:noFill/>
        </p:spPr>
      </p:pic>
      <p:pic>
        <p:nvPicPr>
          <p:cNvPr id="7" name="Picture 2" descr="C:\Users\Елена\Desktop\Майя\знаки\znak1087-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000510"/>
            <a:ext cx="1911343" cy="2857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Constantia</vt:lpstr>
      <vt:lpstr>Wingdings</vt:lpstr>
      <vt:lpstr>Wingdings 2</vt:lpstr>
      <vt:lpstr>Поток</vt:lpstr>
      <vt:lpstr>Безопасность на воде. Знаки.</vt:lpstr>
      <vt:lpstr>В воде плескаться будем мы, У берега, где мама нас поставила, Совсем мы не боимся глубины, Мы просто водные все знаем правила! </vt:lpstr>
      <vt:lpstr>О правилах безопасности у воды и в воде</vt:lpstr>
      <vt:lpstr>Рассмотрим всё в картинках</vt:lpstr>
      <vt:lpstr>Презентация PowerPoint</vt:lpstr>
      <vt:lpstr>Презентация PowerPoint</vt:lpstr>
      <vt:lpstr>Презентация PowerPoint</vt:lpstr>
      <vt:lpstr>Презентация PowerPoint</vt:lpstr>
      <vt:lpstr>Расшифруем   знаки</vt:lpstr>
      <vt:lpstr>Разрешающие знаки</vt:lpstr>
      <vt:lpstr>Презентация PowerPoint</vt:lpstr>
      <vt:lpstr>Презентация PowerPoint</vt:lpstr>
      <vt:lpstr>Подведем итог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на воде. Знаки.</dc:title>
  <cp:lastModifiedBy>ПК</cp:lastModifiedBy>
  <cp:revision>2</cp:revision>
  <dcterms:modified xsi:type="dcterms:W3CDTF">2025-03-17T08:19:53Z</dcterms:modified>
</cp:coreProperties>
</file>