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82" r:id="rId3"/>
    <p:sldId id="343" r:id="rId4"/>
    <p:sldId id="263" r:id="rId5"/>
    <p:sldId id="264" r:id="rId6"/>
    <p:sldId id="344" r:id="rId7"/>
    <p:sldId id="345" r:id="rId8"/>
    <p:sldId id="346" r:id="rId9"/>
    <p:sldId id="347" r:id="rId10"/>
    <p:sldId id="348" r:id="rId11"/>
    <p:sldId id="342" r:id="rId12"/>
    <p:sldId id="329" r:id="rId13"/>
    <p:sldId id="331" r:id="rId14"/>
    <p:sldId id="332" r:id="rId15"/>
    <p:sldId id="333" r:id="rId16"/>
    <p:sldId id="328" r:id="rId17"/>
    <p:sldId id="334" r:id="rId18"/>
    <p:sldId id="339" r:id="rId19"/>
    <p:sldId id="340" r:id="rId20"/>
    <p:sldId id="341" r:id="rId21"/>
    <p:sldId id="283" r:id="rId22"/>
    <p:sldId id="324" r:id="rId23"/>
    <p:sldId id="325" r:id="rId24"/>
    <p:sldId id="326" r:id="rId25"/>
    <p:sldId id="327" r:id="rId26"/>
    <p:sldId id="319" r:id="rId27"/>
    <p:sldId id="320" r:id="rId28"/>
    <p:sldId id="321" r:id="rId29"/>
    <p:sldId id="322" r:id="rId30"/>
    <p:sldId id="323" r:id="rId31"/>
    <p:sldId id="318" r:id="rId32"/>
    <p:sldId id="317" r:id="rId33"/>
    <p:sldId id="28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C1ED"/>
    <a:srgbClr val="0AB5EC"/>
    <a:srgbClr val="B2B8C2"/>
    <a:srgbClr val="0671B5"/>
    <a:srgbClr val="4BB6E0"/>
    <a:srgbClr val="F6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5"/>
    <p:restoredTop sz="94698"/>
  </p:normalViewPr>
  <p:slideViewPr>
    <p:cSldViewPr snapToGrid="0" snapToObjects="1">
      <p:cViewPr varScale="1">
        <p:scale>
          <a:sx n="80" d="100"/>
          <a:sy n="80" d="100"/>
        </p:scale>
        <p:origin x="97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юдмила Босова" userId="d95e54d8ce3eba73" providerId="LiveId" clId="{1F313F3A-8F5A-4ED0-BB15-7488CC1851C8}"/>
    <pc:docChg chg="custSel modSld">
      <pc:chgData name="Людмила Босова" userId="d95e54d8ce3eba73" providerId="LiveId" clId="{1F313F3A-8F5A-4ED0-BB15-7488CC1851C8}" dt="2022-07-19T18:40:55.978" v="23" actId="27636"/>
      <pc:docMkLst>
        <pc:docMk/>
      </pc:docMkLst>
      <pc:sldChg chg="modSp mod">
        <pc:chgData name="Людмила Босова" userId="d95e54d8ce3eba73" providerId="LiveId" clId="{1F313F3A-8F5A-4ED0-BB15-7488CC1851C8}" dt="2022-07-19T18:40:55.978" v="23" actId="27636"/>
        <pc:sldMkLst>
          <pc:docMk/>
          <pc:sldMk cId="1949517474" sldId="334"/>
        </pc:sldMkLst>
        <pc:spChg chg="mod">
          <ac:chgData name="Людмила Босова" userId="d95e54d8ce3eba73" providerId="LiveId" clId="{1F313F3A-8F5A-4ED0-BB15-7488CC1851C8}" dt="2022-07-19T18:40:55.978" v="23" actId="27636"/>
          <ac:spMkLst>
            <pc:docMk/>
            <pc:sldMk cId="1949517474" sldId="334"/>
            <ac:spMk id="3" creationId="{70DE04B5-98E4-1686-4950-A5AE4CC94AE6}"/>
          </ac:spMkLst>
        </pc:spChg>
      </pc:sldChg>
      <pc:sldChg chg="modSp mod">
        <pc:chgData name="Людмила Босова" userId="d95e54d8ce3eba73" providerId="LiveId" clId="{1F313F3A-8F5A-4ED0-BB15-7488CC1851C8}" dt="2022-07-19T18:40:17.821" v="20" actId="207"/>
        <pc:sldMkLst>
          <pc:docMk/>
          <pc:sldMk cId="1438883704" sldId="347"/>
        </pc:sldMkLst>
        <pc:spChg chg="mod">
          <ac:chgData name="Людмила Босова" userId="d95e54d8ce3eba73" providerId="LiveId" clId="{1F313F3A-8F5A-4ED0-BB15-7488CC1851C8}" dt="2022-07-19T18:40:17.821" v="20" actId="207"/>
          <ac:spMkLst>
            <pc:docMk/>
            <pc:sldMk cId="1438883704" sldId="347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C79AB-1A83-4A15-BCA2-1C02AD26BE3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1216FF-199C-415D-9E92-97919572BBDA}">
      <dgm:prSet phldrT="[Текст]" custT="1"/>
      <dgm:spPr/>
      <dgm:t>
        <a:bodyPr/>
        <a:lstStyle/>
        <a:p>
          <a:r>
            <a:rPr lang="ru-RU" sz="6000" dirty="0"/>
            <a:t>Шрифт</a:t>
          </a:r>
        </a:p>
      </dgm:t>
    </dgm:pt>
    <dgm:pt modelId="{2D4EF457-EA86-454B-8F42-638DA1BBBA8D}" type="parTrans" cxnId="{28160FBD-0F62-4D80-AC1B-09D35D413BC1}">
      <dgm:prSet/>
      <dgm:spPr/>
      <dgm:t>
        <a:bodyPr/>
        <a:lstStyle/>
        <a:p>
          <a:endParaRPr lang="ru-RU"/>
        </a:p>
      </dgm:t>
    </dgm:pt>
    <dgm:pt modelId="{EC7D058E-891D-4A59-A462-B460DF3C7803}" type="sibTrans" cxnId="{28160FBD-0F62-4D80-AC1B-09D35D413BC1}">
      <dgm:prSet/>
      <dgm:spPr/>
      <dgm:t>
        <a:bodyPr/>
        <a:lstStyle/>
        <a:p>
          <a:endParaRPr lang="ru-RU"/>
        </a:p>
      </dgm:t>
    </dgm:pt>
    <dgm:pt modelId="{C4D89DFF-1039-4423-8377-268D3D6FD118}">
      <dgm:prSet phldrT="[Текст]"/>
      <dgm:spPr/>
      <dgm:t>
        <a:bodyPr/>
        <a:lstStyle/>
        <a:p>
          <a:r>
            <a:rPr lang="ru-RU" dirty="0">
              <a:latin typeface="+mn-lt"/>
              <a:cs typeface="Times New Roman" panose="02020603050405020304" pitchFamily="18" charset="0"/>
            </a:rPr>
            <a:t>С ЗАСЕЧКАМИ</a:t>
          </a:r>
        </a:p>
      </dgm:t>
    </dgm:pt>
    <dgm:pt modelId="{F33EC7EB-69BF-4B41-93B6-2B9D2CE6D15B}" type="parTrans" cxnId="{74274EE3-7616-474C-BEB8-C94C58A0FB67}">
      <dgm:prSet/>
      <dgm:spPr/>
      <dgm:t>
        <a:bodyPr/>
        <a:lstStyle/>
        <a:p>
          <a:endParaRPr lang="ru-RU"/>
        </a:p>
      </dgm:t>
    </dgm:pt>
    <dgm:pt modelId="{A557E4F4-2BFC-4FDF-AC70-C2F00401A954}" type="sibTrans" cxnId="{74274EE3-7616-474C-BEB8-C94C58A0FB67}">
      <dgm:prSet/>
      <dgm:spPr/>
      <dgm:t>
        <a:bodyPr/>
        <a:lstStyle/>
        <a:p>
          <a:endParaRPr lang="ru-RU"/>
        </a:p>
      </dgm:t>
    </dgm:pt>
    <dgm:pt modelId="{BADA6E4A-BE66-49F3-881F-F36611CB0917}">
      <dgm:prSet phldrT="[Текст]"/>
      <dgm:spPr/>
      <dgm:t>
        <a:bodyPr/>
        <a:lstStyle/>
        <a:p>
          <a:r>
            <a:rPr lang="ru-RU" dirty="0"/>
            <a:t>РУБЛЕНЫЙ</a:t>
          </a:r>
        </a:p>
      </dgm:t>
    </dgm:pt>
    <dgm:pt modelId="{68D562E6-0505-4EFC-B9F4-6749F87C675C}" type="parTrans" cxnId="{00CE1842-75D1-4A07-AB4C-F071049359E2}">
      <dgm:prSet/>
      <dgm:spPr/>
      <dgm:t>
        <a:bodyPr/>
        <a:lstStyle/>
        <a:p>
          <a:endParaRPr lang="ru-RU"/>
        </a:p>
      </dgm:t>
    </dgm:pt>
    <dgm:pt modelId="{C890175C-CC58-4B2F-A163-6076D8829B62}" type="sibTrans" cxnId="{00CE1842-75D1-4A07-AB4C-F071049359E2}">
      <dgm:prSet/>
      <dgm:spPr/>
      <dgm:t>
        <a:bodyPr/>
        <a:lstStyle/>
        <a:p>
          <a:endParaRPr lang="ru-RU"/>
        </a:p>
      </dgm:t>
    </dgm:pt>
    <dgm:pt modelId="{6D6CB89C-79F0-41C9-BC51-7DF3EF43EFDA}">
      <dgm:prSet phldrT="[Текст]" custT="1"/>
      <dgm:spPr/>
      <dgm:t>
        <a:bodyPr/>
        <a:lstStyle/>
        <a:p>
          <a:r>
            <a:rPr lang="ru-RU" sz="2000" dirty="0"/>
            <a:t>КАЛЛИГРАФИЧЕСКИЙ</a:t>
          </a:r>
          <a:endParaRPr lang="ru-RU" sz="2200" dirty="0"/>
        </a:p>
      </dgm:t>
    </dgm:pt>
    <dgm:pt modelId="{9085F2BE-14B9-4BF8-9B47-F393F6EC0B4A}" type="parTrans" cxnId="{2576170F-59D2-4014-80A4-0BC9D7A38324}">
      <dgm:prSet/>
      <dgm:spPr/>
      <dgm:t>
        <a:bodyPr/>
        <a:lstStyle/>
        <a:p>
          <a:endParaRPr lang="ru-RU"/>
        </a:p>
      </dgm:t>
    </dgm:pt>
    <dgm:pt modelId="{F9DC67DD-A5FC-47A5-BD8D-748C50E7E7AF}" type="sibTrans" cxnId="{2576170F-59D2-4014-80A4-0BC9D7A38324}">
      <dgm:prSet/>
      <dgm:spPr/>
      <dgm:t>
        <a:bodyPr/>
        <a:lstStyle/>
        <a:p>
          <a:endParaRPr lang="ru-RU"/>
        </a:p>
      </dgm:t>
    </dgm:pt>
    <dgm:pt modelId="{BCB1C0E0-B214-40EF-BD37-1617900BE454}">
      <dgm:prSet/>
      <dgm:spPr/>
      <dgm:t>
        <a:bodyPr/>
        <a:lstStyle/>
        <a:p>
          <a:r>
            <a:rPr lang="ru-RU" dirty="0"/>
            <a:t>декоративный</a:t>
          </a:r>
        </a:p>
      </dgm:t>
    </dgm:pt>
    <dgm:pt modelId="{FAD2AB89-09C7-4DE3-A3A8-FA543CBC3B20}" type="parTrans" cxnId="{2BB3637F-4E84-4E21-A2AA-0755AFCC4EC1}">
      <dgm:prSet/>
      <dgm:spPr/>
      <dgm:t>
        <a:bodyPr/>
        <a:lstStyle/>
        <a:p>
          <a:endParaRPr lang="ru-RU"/>
        </a:p>
      </dgm:t>
    </dgm:pt>
    <dgm:pt modelId="{256A6079-D656-4803-95CF-28E6D5C20228}" type="sibTrans" cxnId="{2BB3637F-4E84-4E21-A2AA-0755AFCC4EC1}">
      <dgm:prSet/>
      <dgm:spPr/>
      <dgm:t>
        <a:bodyPr/>
        <a:lstStyle/>
        <a:p>
          <a:endParaRPr lang="ru-RU"/>
        </a:p>
      </dgm:t>
    </dgm:pt>
    <dgm:pt modelId="{BB8BD7B4-D7E7-4CE4-9751-41FADE6214A1}" type="pres">
      <dgm:prSet presAssocID="{A24C79AB-1A83-4A15-BCA2-1C02AD26BE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0F8C60-AC9A-43F8-9150-6EEC06D208B9}" type="pres">
      <dgm:prSet presAssocID="{871216FF-199C-415D-9E92-97919572BBDA}" presName="hierRoot1" presStyleCnt="0">
        <dgm:presLayoutVars>
          <dgm:hierBranch val="init"/>
        </dgm:presLayoutVars>
      </dgm:prSet>
      <dgm:spPr/>
    </dgm:pt>
    <dgm:pt modelId="{2BF09CD6-ADAA-4858-903F-EC9511D72672}" type="pres">
      <dgm:prSet presAssocID="{871216FF-199C-415D-9E92-97919572BBDA}" presName="rootComposite1" presStyleCnt="0"/>
      <dgm:spPr/>
    </dgm:pt>
    <dgm:pt modelId="{CB4B276E-9368-4656-8037-316FE1EA3803}" type="pres">
      <dgm:prSet presAssocID="{871216FF-199C-415D-9E92-97919572BBDA}" presName="rootText1" presStyleLbl="node0" presStyleIdx="0" presStyleCnt="1" custScaleX="197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E00D47-9E28-46DC-8393-B21280B5BCB6}" type="pres">
      <dgm:prSet presAssocID="{871216FF-199C-415D-9E92-97919572BBD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A8E5CC3-3FE1-4996-ABCB-9141D3E08937}" type="pres">
      <dgm:prSet presAssocID="{871216FF-199C-415D-9E92-97919572BBDA}" presName="hierChild2" presStyleCnt="0"/>
      <dgm:spPr/>
    </dgm:pt>
    <dgm:pt modelId="{DA8828DD-9663-43CB-A3B9-04B97E1A9B23}" type="pres">
      <dgm:prSet presAssocID="{F33EC7EB-69BF-4B41-93B6-2B9D2CE6D15B}" presName="Name37" presStyleLbl="parChTrans1D2" presStyleIdx="0" presStyleCnt="4"/>
      <dgm:spPr/>
      <dgm:t>
        <a:bodyPr/>
        <a:lstStyle/>
        <a:p>
          <a:endParaRPr lang="ru-RU"/>
        </a:p>
      </dgm:t>
    </dgm:pt>
    <dgm:pt modelId="{D03CCF3C-4969-415C-8D09-67DDAE5AAE9E}" type="pres">
      <dgm:prSet presAssocID="{C4D89DFF-1039-4423-8377-268D3D6FD118}" presName="hierRoot2" presStyleCnt="0">
        <dgm:presLayoutVars>
          <dgm:hierBranch val="init"/>
        </dgm:presLayoutVars>
      </dgm:prSet>
      <dgm:spPr/>
    </dgm:pt>
    <dgm:pt modelId="{30601665-9D5A-41F3-B21C-01C5B7620642}" type="pres">
      <dgm:prSet presAssocID="{C4D89DFF-1039-4423-8377-268D3D6FD118}" presName="rootComposite" presStyleCnt="0"/>
      <dgm:spPr/>
    </dgm:pt>
    <dgm:pt modelId="{17C34CFF-A2AA-408C-842C-232F6432191E}" type="pres">
      <dgm:prSet presAssocID="{C4D89DFF-1039-4423-8377-268D3D6FD118}" presName="rootText" presStyleLbl="node2" presStyleIdx="0" presStyleCnt="4" custScaleX="185357" custLinFactNeighborX="-1045" custLinFactNeighborY="1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2DD2E0-8B07-4F24-A764-5903058F61F9}" type="pres">
      <dgm:prSet presAssocID="{C4D89DFF-1039-4423-8377-268D3D6FD118}" presName="rootConnector" presStyleLbl="node2" presStyleIdx="0" presStyleCnt="4"/>
      <dgm:spPr/>
      <dgm:t>
        <a:bodyPr/>
        <a:lstStyle/>
        <a:p>
          <a:endParaRPr lang="ru-RU"/>
        </a:p>
      </dgm:t>
    </dgm:pt>
    <dgm:pt modelId="{8D40730A-5FFB-4981-8A95-DD80F51E6C05}" type="pres">
      <dgm:prSet presAssocID="{C4D89DFF-1039-4423-8377-268D3D6FD118}" presName="hierChild4" presStyleCnt="0"/>
      <dgm:spPr/>
    </dgm:pt>
    <dgm:pt modelId="{856698A8-2A7C-4C38-A954-FE2361018011}" type="pres">
      <dgm:prSet presAssocID="{C4D89DFF-1039-4423-8377-268D3D6FD118}" presName="hierChild5" presStyleCnt="0"/>
      <dgm:spPr/>
    </dgm:pt>
    <dgm:pt modelId="{DCB2B9D8-1AEA-4B24-A398-1C76852EFAFC}" type="pres">
      <dgm:prSet presAssocID="{68D562E6-0505-4EFC-B9F4-6749F87C675C}" presName="Name37" presStyleLbl="parChTrans1D2" presStyleIdx="1" presStyleCnt="4"/>
      <dgm:spPr/>
      <dgm:t>
        <a:bodyPr/>
        <a:lstStyle/>
        <a:p>
          <a:endParaRPr lang="ru-RU"/>
        </a:p>
      </dgm:t>
    </dgm:pt>
    <dgm:pt modelId="{73C5B45E-565C-460B-9A8D-45B48B32C1CD}" type="pres">
      <dgm:prSet presAssocID="{BADA6E4A-BE66-49F3-881F-F36611CB0917}" presName="hierRoot2" presStyleCnt="0">
        <dgm:presLayoutVars>
          <dgm:hierBranch val="init"/>
        </dgm:presLayoutVars>
      </dgm:prSet>
      <dgm:spPr/>
    </dgm:pt>
    <dgm:pt modelId="{F51BBEA7-61CF-4915-B3D1-21A93D3B9E25}" type="pres">
      <dgm:prSet presAssocID="{BADA6E4A-BE66-49F3-881F-F36611CB0917}" presName="rootComposite" presStyleCnt="0"/>
      <dgm:spPr/>
    </dgm:pt>
    <dgm:pt modelId="{44C6CC41-1C35-45AD-98BE-B6F88E22A1FB}" type="pres">
      <dgm:prSet presAssocID="{BADA6E4A-BE66-49F3-881F-F36611CB0917}" presName="rootText" presStyleLbl="node2" presStyleIdx="1" presStyleCnt="4" custScaleX="1876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65C340-90D1-4438-867B-DA9D88CB8F7F}" type="pres">
      <dgm:prSet presAssocID="{BADA6E4A-BE66-49F3-881F-F36611CB0917}" presName="rootConnector" presStyleLbl="node2" presStyleIdx="1" presStyleCnt="4"/>
      <dgm:spPr/>
      <dgm:t>
        <a:bodyPr/>
        <a:lstStyle/>
        <a:p>
          <a:endParaRPr lang="ru-RU"/>
        </a:p>
      </dgm:t>
    </dgm:pt>
    <dgm:pt modelId="{2F405D35-1A8E-4266-9EAA-A8D055B9C1F9}" type="pres">
      <dgm:prSet presAssocID="{BADA6E4A-BE66-49F3-881F-F36611CB0917}" presName="hierChild4" presStyleCnt="0"/>
      <dgm:spPr/>
    </dgm:pt>
    <dgm:pt modelId="{31325597-28AD-4DC7-9A2A-63A0FE3D6775}" type="pres">
      <dgm:prSet presAssocID="{BADA6E4A-BE66-49F3-881F-F36611CB0917}" presName="hierChild5" presStyleCnt="0"/>
      <dgm:spPr/>
    </dgm:pt>
    <dgm:pt modelId="{0B7D033A-E041-482A-9C5E-C48218BD2161}" type="pres">
      <dgm:prSet presAssocID="{9085F2BE-14B9-4BF8-9B47-F393F6EC0B4A}" presName="Name37" presStyleLbl="parChTrans1D2" presStyleIdx="2" presStyleCnt="4"/>
      <dgm:spPr/>
      <dgm:t>
        <a:bodyPr/>
        <a:lstStyle/>
        <a:p>
          <a:endParaRPr lang="ru-RU"/>
        </a:p>
      </dgm:t>
    </dgm:pt>
    <dgm:pt modelId="{4283B565-BBB0-487D-856E-0165061FF12F}" type="pres">
      <dgm:prSet presAssocID="{6D6CB89C-79F0-41C9-BC51-7DF3EF43EFDA}" presName="hierRoot2" presStyleCnt="0">
        <dgm:presLayoutVars>
          <dgm:hierBranch val="init"/>
        </dgm:presLayoutVars>
      </dgm:prSet>
      <dgm:spPr/>
    </dgm:pt>
    <dgm:pt modelId="{89A00419-B316-4EEC-987A-053D58AA31B5}" type="pres">
      <dgm:prSet presAssocID="{6D6CB89C-79F0-41C9-BC51-7DF3EF43EFDA}" presName="rootComposite" presStyleCnt="0"/>
      <dgm:spPr/>
    </dgm:pt>
    <dgm:pt modelId="{14B640D0-25B3-4181-BBDF-D36EA3738A03}" type="pres">
      <dgm:prSet presAssocID="{6D6CB89C-79F0-41C9-BC51-7DF3EF43EFDA}" presName="rootText" presStyleLbl="node2" presStyleIdx="2" presStyleCnt="4" custScaleX="183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60450D-2952-47CF-9023-47804A9372B7}" type="pres">
      <dgm:prSet presAssocID="{6D6CB89C-79F0-41C9-BC51-7DF3EF43EFDA}" presName="rootConnector" presStyleLbl="node2" presStyleIdx="2" presStyleCnt="4"/>
      <dgm:spPr/>
      <dgm:t>
        <a:bodyPr/>
        <a:lstStyle/>
        <a:p>
          <a:endParaRPr lang="ru-RU"/>
        </a:p>
      </dgm:t>
    </dgm:pt>
    <dgm:pt modelId="{A0DC1945-35E8-4297-AB92-9CC1DEA71822}" type="pres">
      <dgm:prSet presAssocID="{6D6CB89C-79F0-41C9-BC51-7DF3EF43EFDA}" presName="hierChild4" presStyleCnt="0"/>
      <dgm:spPr/>
    </dgm:pt>
    <dgm:pt modelId="{72A54B35-3017-4FCC-857B-9F7CF5EE9678}" type="pres">
      <dgm:prSet presAssocID="{6D6CB89C-79F0-41C9-BC51-7DF3EF43EFDA}" presName="hierChild5" presStyleCnt="0"/>
      <dgm:spPr/>
    </dgm:pt>
    <dgm:pt modelId="{59A05AC8-EBB7-4343-937F-CF93785C6E1A}" type="pres">
      <dgm:prSet presAssocID="{FAD2AB89-09C7-4DE3-A3A8-FA543CBC3B2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3ABBE9D1-BAEE-410A-A45A-7563E5FB024B}" type="pres">
      <dgm:prSet presAssocID="{BCB1C0E0-B214-40EF-BD37-1617900BE454}" presName="hierRoot2" presStyleCnt="0">
        <dgm:presLayoutVars>
          <dgm:hierBranch val="init"/>
        </dgm:presLayoutVars>
      </dgm:prSet>
      <dgm:spPr/>
    </dgm:pt>
    <dgm:pt modelId="{33F896D5-87F3-4123-8F1B-05CBB2E833C8}" type="pres">
      <dgm:prSet presAssocID="{BCB1C0E0-B214-40EF-BD37-1617900BE454}" presName="rootComposite" presStyleCnt="0"/>
      <dgm:spPr/>
    </dgm:pt>
    <dgm:pt modelId="{BED823D8-8FAB-4633-93F7-6F2DF5EBFDF4}" type="pres">
      <dgm:prSet presAssocID="{BCB1C0E0-B214-40EF-BD37-1617900BE454}" presName="rootText" presStyleLbl="node2" presStyleIdx="3" presStyleCnt="4" custScaleX="189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4EAF96-D418-4E77-82B2-1CB742A06FC1}" type="pres">
      <dgm:prSet presAssocID="{BCB1C0E0-B214-40EF-BD37-1617900BE454}" presName="rootConnector" presStyleLbl="node2" presStyleIdx="3" presStyleCnt="4"/>
      <dgm:spPr/>
      <dgm:t>
        <a:bodyPr/>
        <a:lstStyle/>
        <a:p>
          <a:endParaRPr lang="ru-RU"/>
        </a:p>
      </dgm:t>
    </dgm:pt>
    <dgm:pt modelId="{4E555F93-364B-45D4-875F-417F104C77F2}" type="pres">
      <dgm:prSet presAssocID="{BCB1C0E0-B214-40EF-BD37-1617900BE454}" presName="hierChild4" presStyleCnt="0"/>
      <dgm:spPr/>
    </dgm:pt>
    <dgm:pt modelId="{9928D981-937C-4E2E-8FB9-F7A26CF2C1B0}" type="pres">
      <dgm:prSet presAssocID="{BCB1C0E0-B214-40EF-BD37-1617900BE454}" presName="hierChild5" presStyleCnt="0"/>
      <dgm:spPr/>
    </dgm:pt>
    <dgm:pt modelId="{6DB25239-D87A-4313-B9D3-C209B2F7119C}" type="pres">
      <dgm:prSet presAssocID="{871216FF-199C-415D-9E92-97919572BBDA}" presName="hierChild3" presStyleCnt="0"/>
      <dgm:spPr/>
    </dgm:pt>
  </dgm:ptLst>
  <dgm:cxnLst>
    <dgm:cxn modelId="{F29956F3-7338-4C18-BA59-D022B707755E}" type="presOf" srcId="{BADA6E4A-BE66-49F3-881F-F36611CB0917}" destId="{5365C340-90D1-4438-867B-DA9D88CB8F7F}" srcOrd="1" destOrd="0" presId="urn:microsoft.com/office/officeart/2005/8/layout/orgChart1"/>
    <dgm:cxn modelId="{64A71C98-B1E7-4659-B463-AC37D4B94514}" type="presOf" srcId="{BCB1C0E0-B214-40EF-BD37-1617900BE454}" destId="{BED823D8-8FAB-4633-93F7-6F2DF5EBFDF4}" srcOrd="0" destOrd="0" presId="urn:microsoft.com/office/officeart/2005/8/layout/orgChart1"/>
    <dgm:cxn modelId="{F34812E1-31B3-483D-A67C-26CE9E9F4F86}" type="presOf" srcId="{A24C79AB-1A83-4A15-BCA2-1C02AD26BE3A}" destId="{BB8BD7B4-D7E7-4CE4-9751-41FADE6214A1}" srcOrd="0" destOrd="0" presId="urn:microsoft.com/office/officeart/2005/8/layout/orgChart1"/>
    <dgm:cxn modelId="{7556F0AE-4180-4EDC-9630-D7D5F5F6CA44}" type="presOf" srcId="{FAD2AB89-09C7-4DE3-A3A8-FA543CBC3B20}" destId="{59A05AC8-EBB7-4343-937F-CF93785C6E1A}" srcOrd="0" destOrd="0" presId="urn:microsoft.com/office/officeart/2005/8/layout/orgChart1"/>
    <dgm:cxn modelId="{74274EE3-7616-474C-BEB8-C94C58A0FB67}" srcId="{871216FF-199C-415D-9E92-97919572BBDA}" destId="{C4D89DFF-1039-4423-8377-268D3D6FD118}" srcOrd="0" destOrd="0" parTransId="{F33EC7EB-69BF-4B41-93B6-2B9D2CE6D15B}" sibTransId="{A557E4F4-2BFC-4FDF-AC70-C2F00401A954}"/>
    <dgm:cxn modelId="{C12B49C2-A562-492C-9A26-EDB45A925F37}" type="presOf" srcId="{F33EC7EB-69BF-4B41-93B6-2B9D2CE6D15B}" destId="{DA8828DD-9663-43CB-A3B9-04B97E1A9B23}" srcOrd="0" destOrd="0" presId="urn:microsoft.com/office/officeart/2005/8/layout/orgChart1"/>
    <dgm:cxn modelId="{2576170F-59D2-4014-80A4-0BC9D7A38324}" srcId="{871216FF-199C-415D-9E92-97919572BBDA}" destId="{6D6CB89C-79F0-41C9-BC51-7DF3EF43EFDA}" srcOrd="2" destOrd="0" parTransId="{9085F2BE-14B9-4BF8-9B47-F393F6EC0B4A}" sibTransId="{F9DC67DD-A5FC-47A5-BD8D-748C50E7E7AF}"/>
    <dgm:cxn modelId="{A27F9CB1-58C3-427E-8695-580367BB4D1C}" type="presOf" srcId="{871216FF-199C-415D-9E92-97919572BBDA}" destId="{CB4B276E-9368-4656-8037-316FE1EA3803}" srcOrd="0" destOrd="0" presId="urn:microsoft.com/office/officeart/2005/8/layout/orgChart1"/>
    <dgm:cxn modelId="{850245B4-B9D9-4F78-8ED5-925251FF672E}" type="presOf" srcId="{BCB1C0E0-B214-40EF-BD37-1617900BE454}" destId="{744EAF96-D418-4E77-82B2-1CB742A06FC1}" srcOrd="1" destOrd="0" presId="urn:microsoft.com/office/officeart/2005/8/layout/orgChart1"/>
    <dgm:cxn modelId="{47926DD1-1452-4C28-89B6-BD5F00FAB4F8}" type="presOf" srcId="{9085F2BE-14B9-4BF8-9B47-F393F6EC0B4A}" destId="{0B7D033A-E041-482A-9C5E-C48218BD2161}" srcOrd="0" destOrd="0" presId="urn:microsoft.com/office/officeart/2005/8/layout/orgChart1"/>
    <dgm:cxn modelId="{28160FBD-0F62-4D80-AC1B-09D35D413BC1}" srcId="{A24C79AB-1A83-4A15-BCA2-1C02AD26BE3A}" destId="{871216FF-199C-415D-9E92-97919572BBDA}" srcOrd="0" destOrd="0" parTransId="{2D4EF457-EA86-454B-8F42-638DA1BBBA8D}" sibTransId="{EC7D058E-891D-4A59-A462-B460DF3C7803}"/>
    <dgm:cxn modelId="{4BF6D0D5-2D01-4371-AD77-A00B9E49E2CE}" type="presOf" srcId="{6D6CB89C-79F0-41C9-BC51-7DF3EF43EFDA}" destId="{5960450D-2952-47CF-9023-47804A9372B7}" srcOrd="1" destOrd="0" presId="urn:microsoft.com/office/officeart/2005/8/layout/orgChart1"/>
    <dgm:cxn modelId="{DC199D2C-CD48-4D51-B514-279C81EE55B0}" type="presOf" srcId="{BADA6E4A-BE66-49F3-881F-F36611CB0917}" destId="{44C6CC41-1C35-45AD-98BE-B6F88E22A1FB}" srcOrd="0" destOrd="0" presId="urn:microsoft.com/office/officeart/2005/8/layout/orgChart1"/>
    <dgm:cxn modelId="{F1F3574B-3B2C-412B-AB9C-9D8C42881A4D}" type="presOf" srcId="{C4D89DFF-1039-4423-8377-268D3D6FD118}" destId="{17C34CFF-A2AA-408C-842C-232F6432191E}" srcOrd="0" destOrd="0" presId="urn:microsoft.com/office/officeart/2005/8/layout/orgChart1"/>
    <dgm:cxn modelId="{CDBCE943-D4C7-431D-8957-3B27CCB563F3}" type="presOf" srcId="{68D562E6-0505-4EFC-B9F4-6749F87C675C}" destId="{DCB2B9D8-1AEA-4B24-A398-1C76852EFAFC}" srcOrd="0" destOrd="0" presId="urn:microsoft.com/office/officeart/2005/8/layout/orgChart1"/>
    <dgm:cxn modelId="{F146D87B-7E70-454D-B08E-08F3EE5125A8}" type="presOf" srcId="{6D6CB89C-79F0-41C9-BC51-7DF3EF43EFDA}" destId="{14B640D0-25B3-4181-BBDF-D36EA3738A03}" srcOrd="0" destOrd="0" presId="urn:microsoft.com/office/officeart/2005/8/layout/orgChart1"/>
    <dgm:cxn modelId="{C0584F81-7007-4327-9FC0-3C3EBAFA2CA3}" type="presOf" srcId="{C4D89DFF-1039-4423-8377-268D3D6FD118}" destId="{292DD2E0-8B07-4F24-A764-5903058F61F9}" srcOrd="1" destOrd="0" presId="urn:microsoft.com/office/officeart/2005/8/layout/orgChart1"/>
    <dgm:cxn modelId="{2BB3637F-4E84-4E21-A2AA-0755AFCC4EC1}" srcId="{871216FF-199C-415D-9E92-97919572BBDA}" destId="{BCB1C0E0-B214-40EF-BD37-1617900BE454}" srcOrd="3" destOrd="0" parTransId="{FAD2AB89-09C7-4DE3-A3A8-FA543CBC3B20}" sibTransId="{256A6079-D656-4803-95CF-28E6D5C20228}"/>
    <dgm:cxn modelId="{03A0C859-BAAC-49CF-8747-2772C1BF13BE}" type="presOf" srcId="{871216FF-199C-415D-9E92-97919572BBDA}" destId="{44E00D47-9E28-46DC-8393-B21280B5BCB6}" srcOrd="1" destOrd="0" presId="urn:microsoft.com/office/officeart/2005/8/layout/orgChart1"/>
    <dgm:cxn modelId="{00CE1842-75D1-4A07-AB4C-F071049359E2}" srcId="{871216FF-199C-415D-9E92-97919572BBDA}" destId="{BADA6E4A-BE66-49F3-881F-F36611CB0917}" srcOrd="1" destOrd="0" parTransId="{68D562E6-0505-4EFC-B9F4-6749F87C675C}" sibTransId="{C890175C-CC58-4B2F-A163-6076D8829B62}"/>
    <dgm:cxn modelId="{3BA2BB90-9E6D-4A0E-B254-89DE61E98983}" type="presParOf" srcId="{BB8BD7B4-D7E7-4CE4-9751-41FADE6214A1}" destId="{D10F8C60-AC9A-43F8-9150-6EEC06D208B9}" srcOrd="0" destOrd="0" presId="urn:microsoft.com/office/officeart/2005/8/layout/orgChart1"/>
    <dgm:cxn modelId="{C8A31D96-B3BB-4738-8761-D80A6DFA7ACA}" type="presParOf" srcId="{D10F8C60-AC9A-43F8-9150-6EEC06D208B9}" destId="{2BF09CD6-ADAA-4858-903F-EC9511D72672}" srcOrd="0" destOrd="0" presId="urn:microsoft.com/office/officeart/2005/8/layout/orgChart1"/>
    <dgm:cxn modelId="{4E8C6EAA-A5CD-4771-99F5-30FDC8504C96}" type="presParOf" srcId="{2BF09CD6-ADAA-4858-903F-EC9511D72672}" destId="{CB4B276E-9368-4656-8037-316FE1EA3803}" srcOrd="0" destOrd="0" presId="urn:microsoft.com/office/officeart/2005/8/layout/orgChart1"/>
    <dgm:cxn modelId="{0B221053-4BEB-4607-AD9C-A475F7ADFB6C}" type="presParOf" srcId="{2BF09CD6-ADAA-4858-903F-EC9511D72672}" destId="{44E00D47-9E28-46DC-8393-B21280B5BCB6}" srcOrd="1" destOrd="0" presId="urn:microsoft.com/office/officeart/2005/8/layout/orgChart1"/>
    <dgm:cxn modelId="{C126BD19-8476-45B2-B8E3-B9C652B9C147}" type="presParOf" srcId="{D10F8C60-AC9A-43F8-9150-6EEC06D208B9}" destId="{4A8E5CC3-3FE1-4996-ABCB-9141D3E08937}" srcOrd="1" destOrd="0" presId="urn:microsoft.com/office/officeart/2005/8/layout/orgChart1"/>
    <dgm:cxn modelId="{8F7DF08C-4DB9-40A9-9449-2D4E85350D6A}" type="presParOf" srcId="{4A8E5CC3-3FE1-4996-ABCB-9141D3E08937}" destId="{DA8828DD-9663-43CB-A3B9-04B97E1A9B23}" srcOrd="0" destOrd="0" presId="urn:microsoft.com/office/officeart/2005/8/layout/orgChart1"/>
    <dgm:cxn modelId="{BB8FF36C-D8E9-43C4-9C16-4BD46BBF7D26}" type="presParOf" srcId="{4A8E5CC3-3FE1-4996-ABCB-9141D3E08937}" destId="{D03CCF3C-4969-415C-8D09-67DDAE5AAE9E}" srcOrd="1" destOrd="0" presId="urn:microsoft.com/office/officeart/2005/8/layout/orgChart1"/>
    <dgm:cxn modelId="{2319EE31-ECD0-44AF-B825-C82A9FB2EF2C}" type="presParOf" srcId="{D03CCF3C-4969-415C-8D09-67DDAE5AAE9E}" destId="{30601665-9D5A-41F3-B21C-01C5B7620642}" srcOrd="0" destOrd="0" presId="urn:microsoft.com/office/officeart/2005/8/layout/orgChart1"/>
    <dgm:cxn modelId="{F13DCE58-B19A-4095-9764-F81D6E3B946E}" type="presParOf" srcId="{30601665-9D5A-41F3-B21C-01C5B7620642}" destId="{17C34CFF-A2AA-408C-842C-232F6432191E}" srcOrd="0" destOrd="0" presId="urn:microsoft.com/office/officeart/2005/8/layout/orgChart1"/>
    <dgm:cxn modelId="{27BC2EB0-691F-4E59-847C-7D0DD175DF9A}" type="presParOf" srcId="{30601665-9D5A-41F3-B21C-01C5B7620642}" destId="{292DD2E0-8B07-4F24-A764-5903058F61F9}" srcOrd="1" destOrd="0" presId="urn:microsoft.com/office/officeart/2005/8/layout/orgChart1"/>
    <dgm:cxn modelId="{28C21B6F-3224-4863-A14D-67ED89F616E9}" type="presParOf" srcId="{D03CCF3C-4969-415C-8D09-67DDAE5AAE9E}" destId="{8D40730A-5FFB-4981-8A95-DD80F51E6C05}" srcOrd="1" destOrd="0" presId="urn:microsoft.com/office/officeart/2005/8/layout/orgChart1"/>
    <dgm:cxn modelId="{ECA6B229-1D01-4155-A5F9-626E2E56FD97}" type="presParOf" srcId="{D03CCF3C-4969-415C-8D09-67DDAE5AAE9E}" destId="{856698A8-2A7C-4C38-A954-FE2361018011}" srcOrd="2" destOrd="0" presId="urn:microsoft.com/office/officeart/2005/8/layout/orgChart1"/>
    <dgm:cxn modelId="{B29C92B6-00B1-4190-9709-5965E31645D7}" type="presParOf" srcId="{4A8E5CC3-3FE1-4996-ABCB-9141D3E08937}" destId="{DCB2B9D8-1AEA-4B24-A398-1C76852EFAFC}" srcOrd="2" destOrd="0" presId="urn:microsoft.com/office/officeart/2005/8/layout/orgChart1"/>
    <dgm:cxn modelId="{F4BCE528-6DD3-4825-AA06-806766232DD1}" type="presParOf" srcId="{4A8E5CC3-3FE1-4996-ABCB-9141D3E08937}" destId="{73C5B45E-565C-460B-9A8D-45B48B32C1CD}" srcOrd="3" destOrd="0" presId="urn:microsoft.com/office/officeart/2005/8/layout/orgChart1"/>
    <dgm:cxn modelId="{67B116C2-65DD-4959-9E0F-D42FE60B337F}" type="presParOf" srcId="{73C5B45E-565C-460B-9A8D-45B48B32C1CD}" destId="{F51BBEA7-61CF-4915-B3D1-21A93D3B9E25}" srcOrd="0" destOrd="0" presId="urn:microsoft.com/office/officeart/2005/8/layout/orgChart1"/>
    <dgm:cxn modelId="{30A4E623-D707-40EC-8928-B32BAF7F4D9A}" type="presParOf" srcId="{F51BBEA7-61CF-4915-B3D1-21A93D3B9E25}" destId="{44C6CC41-1C35-45AD-98BE-B6F88E22A1FB}" srcOrd="0" destOrd="0" presId="urn:microsoft.com/office/officeart/2005/8/layout/orgChart1"/>
    <dgm:cxn modelId="{3D49AC63-DE2D-40D3-8C07-139AE9006FA3}" type="presParOf" srcId="{F51BBEA7-61CF-4915-B3D1-21A93D3B9E25}" destId="{5365C340-90D1-4438-867B-DA9D88CB8F7F}" srcOrd="1" destOrd="0" presId="urn:microsoft.com/office/officeart/2005/8/layout/orgChart1"/>
    <dgm:cxn modelId="{EE91EAF0-E4FF-4BF7-82F3-0F0CCA09312D}" type="presParOf" srcId="{73C5B45E-565C-460B-9A8D-45B48B32C1CD}" destId="{2F405D35-1A8E-4266-9EAA-A8D055B9C1F9}" srcOrd="1" destOrd="0" presId="urn:microsoft.com/office/officeart/2005/8/layout/orgChart1"/>
    <dgm:cxn modelId="{15FCBC69-EABD-41F1-9843-AA76FE673A13}" type="presParOf" srcId="{73C5B45E-565C-460B-9A8D-45B48B32C1CD}" destId="{31325597-28AD-4DC7-9A2A-63A0FE3D6775}" srcOrd="2" destOrd="0" presId="urn:microsoft.com/office/officeart/2005/8/layout/orgChart1"/>
    <dgm:cxn modelId="{5C573172-9126-4D94-88AB-498412D5DCC1}" type="presParOf" srcId="{4A8E5CC3-3FE1-4996-ABCB-9141D3E08937}" destId="{0B7D033A-E041-482A-9C5E-C48218BD2161}" srcOrd="4" destOrd="0" presId="urn:microsoft.com/office/officeart/2005/8/layout/orgChart1"/>
    <dgm:cxn modelId="{A0809047-EF3B-4873-A22B-BF7070CABFAE}" type="presParOf" srcId="{4A8E5CC3-3FE1-4996-ABCB-9141D3E08937}" destId="{4283B565-BBB0-487D-856E-0165061FF12F}" srcOrd="5" destOrd="0" presId="urn:microsoft.com/office/officeart/2005/8/layout/orgChart1"/>
    <dgm:cxn modelId="{1FA83CA3-D646-4349-A5F4-16D122E541D4}" type="presParOf" srcId="{4283B565-BBB0-487D-856E-0165061FF12F}" destId="{89A00419-B316-4EEC-987A-053D58AA31B5}" srcOrd="0" destOrd="0" presId="urn:microsoft.com/office/officeart/2005/8/layout/orgChart1"/>
    <dgm:cxn modelId="{C922B625-38AB-463F-A88E-05D4779D5F23}" type="presParOf" srcId="{89A00419-B316-4EEC-987A-053D58AA31B5}" destId="{14B640D0-25B3-4181-BBDF-D36EA3738A03}" srcOrd="0" destOrd="0" presId="urn:microsoft.com/office/officeart/2005/8/layout/orgChart1"/>
    <dgm:cxn modelId="{0B8F4082-B9E7-425E-BB46-F6D6A293791E}" type="presParOf" srcId="{89A00419-B316-4EEC-987A-053D58AA31B5}" destId="{5960450D-2952-47CF-9023-47804A9372B7}" srcOrd="1" destOrd="0" presId="urn:microsoft.com/office/officeart/2005/8/layout/orgChart1"/>
    <dgm:cxn modelId="{28900EC3-8F42-4C02-AB3E-0B31A891A740}" type="presParOf" srcId="{4283B565-BBB0-487D-856E-0165061FF12F}" destId="{A0DC1945-35E8-4297-AB92-9CC1DEA71822}" srcOrd="1" destOrd="0" presId="urn:microsoft.com/office/officeart/2005/8/layout/orgChart1"/>
    <dgm:cxn modelId="{A89BEDC4-7E54-461E-8F10-38AD1B9DF029}" type="presParOf" srcId="{4283B565-BBB0-487D-856E-0165061FF12F}" destId="{72A54B35-3017-4FCC-857B-9F7CF5EE9678}" srcOrd="2" destOrd="0" presId="urn:microsoft.com/office/officeart/2005/8/layout/orgChart1"/>
    <dgm:cxn modelId="{A79DB55C-C661-441A-855B-861CA01B9BED}" type="presParOf" srcId="{4A8E5CC3-3FE1-4996-ABCB-9141D3E08937}" destId="{59A05AC8-EBB7-4343-937F-CF93785C6E1A}" srcOrd="6" destOrd="0" presId="urn:microsoft.com/office/officeart/2005/8/layout/orgChart1"/>
    <dgm:cxn modelId="{5222B889-D489-4136-960E-DBA8290149E8}" type="presParOf" srcId="{4A8E5CC3-3FE1-4996-ABCB-9141D3E08937}" destId="{3ABBE9D1-BAEE-410A-A45A-7563E5FB024B}" srcOrd="7" destOrd="0" presId="urn:microsoft.com/office/officeart/2005/8/layout/orgChart1"/>
    <dgm:cxn modelId="{4785138F-9C5B-4ED3-B874-705A4CC93105}" type="presParOf" srcId="{3ABBE9D1-BAEE-410A-A45A-7563E5FB024B}" destId="{33F896D5-87F3-4123-8F1B-05CBB2E833C8}" srcOrd="0" destOrd="0" presId="urn:microsoft.com/office/officeart/2005/8/layout/orgChart1"/>
    <dgm:cxn modelId="{DF4A6ECA-B291-46D0-8AAD-CBDD85DFB2D3}" type="presParOf" srcId="{33F896D5-87F3-4123-8F1B-05CBB2E833C8}" destId="{BED823D8-8FAB-4633-93F7-6F2DF5EBFDF4}" srcOrd="0" destOrd="0" presId="urn:microsoft.com/office/officeart/2005/8/layout/orgChart1"/>
    <dgm:cxn modelId="{EE0C12E2-3310-44C8-B569-326133720889}" type="presParOf" srcId="{33F896D5-87F3-4123-8F1B-05CBB2E833C8}" destId="{744EAF96-D418-4E77-82B2-1CB742A06FC1}" srcOrd="1" destOrd="0" presId="urn:microsoft.com/office/officeart/2005/8/layout/orgChart1"/>
    <dgm:cxn modelId="{363A9A2D-7A52-4765-89E7-885FB615F197}" type="presParOf" srcId="{3ABBE9D1-BAEE-410A-A45A-7563E5FB024B}" destId="{4E555F93-364B-45D4-875F-417F104C77F2}" srcOrd="1" destOrd="0" presId="urn:microsoft.com/office/officeart/2005/8/layout/orgChart1"/>
    <dgm:cxn modelId="{5CADDDF8-FDEF-4A8C-9A30-172F702D0E52}" type="presParOf" srcId="{3ABBE9D1-BAEE-410A-A45A-7563E5FB024B}" destId="{9928D981-937C-4E2E-8FB9-F7A26CF2C1B0}" srcOrd="2" destOrd="0" presId="urn:microsoft.com/office/officeart/2005/8/layout/orgChart1"/>
    <dgm:cxn modelId="{FBE82B33-1234-490F-93CF-1B7A580CC64F}" type="presParOf" srcId="{D10F8C60-AC9A-43F8-9150-6EEC06D208B9}" destId="{6DB25239-D87A-4313-B9D3-C209B2F711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05AC8-EBB7-4343-937F-CF93785C6E1A}">
      <dsp:nvSpPr>
        <dsp:cNvPr id="0" name=""/>
        <dsp:cNvSpPr/>
      </dsp:nvSpPr>
      <dsp:spPr>
        <a:xfrm>
          <a:off x="5744237" y="809716"/>
          <a:ext cx="4396407" cy="298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92"/>
              </a:lnTo>
              <a:lnTo>
                <a:pt x="4396407" y="149092"/>
              </a:lnTo>
              <a:lnTo>
                <a:pt x="4396407" y="298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D033A-E041-482A-9C5E-C48218BD2161}">
      <dsp:nvSpPr>
        <dsp:cNvPr id="0" name=""/>
        <dsp:cNvSpPr/>
      </dsp:nvSpPr>
      <dsp:spPr>
        <a:xfrm>
          <a:off x="5744237" y="809716"/>
          <a:ext cx="1454216" cy="298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92"/>
              </a:lnTo>
              <a:lnTo>
                <a:pt x="1454216" y="149092"/>
              </a:lnTo>
              <a:lnTo>
                <a:pt x="1454216" y="298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2B9D8-1AEA-4B24-A398-1C76852EFAFC}">
      <dsp:nvSpPr>
        <dsp:cNvPr id="0" name=""/>
        <dsp:cNvSpPr/>
      </dsp:nvSpPr>
      <dsp:spPr>
        <a:xfrm>
          <a:off x="4267111" y="809716"/>
          <a:ext cx="1477126" cy="298185"/>
        </a:xfrm>
        <a:custGeom>
          <a:avLst/>
          <a:gdLst/>
          <a:ahLst/>
          <a:cxnLst/>
          <a:rect l="0" t="0" r="0" b="0"/>
          <a:pathLst>
            <a:path>
              <a:moveTo>
                <a:pt x="1477126" y="0"/>
              </a:moveTo>
              <a:lnTo>
                <a:pt x="1477126" y="149092"/>
              </a:lnTo>
              <a:lnTo>
                <a:pt x="0" y="149092"/>
              </a:lnTo>
              <a:lnTo>
                <a:pt x="0" y="298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828DD-9663-43CB-A3B9-04B97E1A9B23}">
      <dsp:nvSpPr>
        <dsp:cNvPr id="0" name=""/>
        <dsp:cNvSpPr/>
      </dsp:nvSpPr>
      <dsp:spPr>
        <a:xfrm>
          <a:off x="1315971" y="809716"/>
          <a:ext cx="4428266" cy="299002"/>
        </a:xfrm>
        <a:custGeom>
          <a:avLst/>
          <a:gdLst/>
          <a:ahLst/>
          <a:cxnLst/>
          <a:rect l="0" t="0" r="0" b="0"/>
          <a:pathLst>
            <a:path>
              <a:moveTo>
                <a:pt x="4428266" y="0"/>
              </a:moveTo>
              <a:lnTo>
                <a:pt x="4428266" y="149909"/>
              </a:lnTo>
              <a:lnTo>
                <a:pt x="0" y="149909"/>
              </a:lnTo>
              <a:lnTo>
                <a:pt x="0" y="299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B276E-9368-4656-8037-316FE1EA3803}">
      <dsp:nvSpPr>
        <dsp:cNvPr id="0" name=""/>
        <dsp:cNvSpPr/>
      </dsp:nvSpPr>
      <dsp:spPr>
        <a:xfrm>
          <a:off x="4344533" y="99750"/>
          <a:ext cx="2799409" cy="709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/>
            <a:t>Шрифт</a:t>
          </a:r>
        </a:p>
      </dsp:txBody>
      <dsp:txXfrm>
        <a:off x="4344533" y="99750"/>
        <a:ext cx="2799409" cy="709965"/>
      </dsp:txXfrm>
    </dsp:sp>
    <dsp:sp modelId="{17C34CFF-A2AA-408C-842C-232F6432191E}">
      <dsp:nvSpPr>
        <dsp:cNvPr id="0" name=""/>
        <dsp:cNvSpPr/>
      </dsp:nvSpPr>
      <dsp:spPr>
        <a:xfrm>
          <a:off x="0" y="1108718"/>
          <a:ext cx="2631943" cy="709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+mn-lt"/>
              <a:cs typeface="Times New Roman" panose="02020603050405020304" pitchFamily="18" charset="0"/>
            </a:rPr>
            <a:t>С ЗАСЕЧКАМИ</a:t>
          </a:r>
        </a:p>
      </dsp:txBody>
      <dsp:txXfrm>
        <a:off x="0" y="1108718"/>
        <a:ext cx="2631943" cy="709965"/>
      </dsp:txXfrm>
    </dsp:sp>
    <dsp:sp modelId="{44C6CC41-1C35-45AD-98BE-B6F88E22A1FB}">
      <dsp:nvSpPr>
        <dsp:cNvPr id="0" name=""/>
        <dsp:cNvSpPr/>
      </dsp:nvSpPr>
      <dsp:spPr>
        <a:xfrm>
          <a:off x="2934661" y="1107902"/>
          <a:ext cx="2664899" cy="709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РУБЛЕНЫЙ</a:t>
          </a:r>
        </a:p>
      </dsp:txBody>
      <dsp:txXfrm>
        <a:off x="2934661" y="1107902"/>
        <a:ext cx="2664899" cy="709965"/>
      </dsp:txXfrm>
    </dsp:sp>
    <dsp:sp modelId="{14B640D0-25B3-4181-BBDF-D36EA3738A03}">
      <dsp:nvSpPr>
        <dsp:cNvPr id="0" name=""/>
        <dsp:cNvSpPr/>
      </dsp:nvSpPr>
      <dsp:spPr>
        <a:xfrm>
          <a:off x="5897746" y="1107902"/>
          <a:ext cx="2601414" cy="709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КАЛЛИГРАФИЧЕСКИЙ</a:t>
          </a:r>
          <a:endParaRPr lang="ru-RU" sz="2200" kern="1200" dirty="0"/>
        </a:p>
      </dsp:txBody>
      <dsp:txXfrm>
        <a:off x="5897746" y="1107902"/>
        <a:ext cx="2601414" cy="709965"/>
      </dsp:txXfrm>
    </dsp:sp>
    <dsp:sp modelId="{BED823D8-8FAB-4633-93F7-6F2DF5EBFDF4}">
      <dsp:nvSpPr>
        <dsp:cNvPr id="0" name=""/>
        <dsp:cNvSpPr/>
      </dsp:nvSpPr>
      <dsp:spPr>
        <a:xfrm>
          <a:off x="8797347" y="1107902"/>
          <a:ext cx="2686596" cy="709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декоративный</a:t>
          </a:r>
        </a:p>
      </dsp:txBody>
      <dsp:txXfrm>
        <a:off x="8797347" y="1107902"/>
        <a:ext cx="2686596" cy="709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408CD-6F30-B04D-A8A9-905F69127FBA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4A45D-0113-FD4D-A234-5C0FE4F6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4A45D-0113-FD4D-A234-5C0FE4F642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5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4A45D-0113-FD4D-A234-5C0FE4F642E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6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4A45D-0113-FD4D-A234-5C0FE4F642E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4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34EF17AC-30FF-0209-21B7-A153A7D34709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4798D1-9B93-A0D5-C20E-13031112B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4838" y="572864"/>
            <a:ext cx="7061860" cy="2487541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9964D80-4043-765E-0B35-68C8D1C3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4838" y="3354199"/>
            <a:ext cx="706186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89A019-2C34-69F6-9B3D-848A7E3DC912}"/>
              </a:ext>
            </a:extLst>
          </p:cNvPr>
          <p:cNvSpPr/>
          <p:nvPr userDrawn="1"/>
        </p:nvSpPr>
        <p:spPr>
          <a:xfrm>
            <a:off x="425302" y="0"/>
            <a:ext cx="388263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FDCE63-1A48-AB80-DDF7-6A82AB0C87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5" b="99467" l="79" r="98424">
                        <a14:foregroundMark x1="12057" y1="10586" x2="29551" y2="15080"/>
                        <a14:foregroundMark x1="32309" y1="14090" x2="21355" y2="20564"/>
                        <a14:foregroundMark x1="21355" y1="20564" x2="11348" y2="30998"/>
                        <a14:foregroundMark x1="11348" y1="30998" x2="5595" y2="47372"/>
                        <a14:foregroundMark x1="5595" y1="47372" x2="5516" y2="60548"/>
                        <a14:foregroundMark x1="5516" y1="60548" x2="23247" y2="77685"/>
                        <a14:foregroundMark x1="23247" y1="77685" x2="51221" y2="82635"/>
                        <a14:foregroundMark x1="51221" y1="82635" x2="52561" y2="82178"/>
                        <a14:foregroundMark x1="88574" y1="58644" x2="91883" y2="71668"/>
                        <a14:foregroundMark x1="91883" y1="71668" x2="89125" y2="82711"/>
                        <a14:foregroundMark x1="89125" y1="82711" x2="83767" y2="90099"/>
                        <a14:foregroundMark x1="44681" y1="74029" x2="53822" y2="67098"/>
                        <a14:foregroundMark x1="53822" y1="67098" x2="61466" y2="74410"/>
                        <a14:foregroundMark x1="3704" y1="7464" x2="83530" y2="11348"/>
                        <a14:foregroundMark x1="83530" y1="11348" x2="93381" y2="23686"/>
                        <a14:foregroundMark x1="93381" y1="23686" x2="93144" y2="84158"/>
                        <a14:foregroundMark x1="93144" y1="84158" x2="35697" y2="88271"/>
                        <a14:foregroundMark x1="35697" y1="88271" x2="20804" y2="86596"/>
                        <a14:foregroundMark x1="20804" y1="86596" x2="14184" y2="83930"/>
                        <a14:foregroundMark x1="1576" y1="94212" x2="47439" y2="94440"/>
                        <a14:foregroundMark x1="47439" y1="94440" x2="80378" y2="92993"/>
                        <a14:foregroundMark x1="80378" y1="92993" x2="97321" y2="94440"/>
                        <a14:foregroundMark x1="1182" y1="98401" x2="49251" y2="98553"/>
                        <a14:foregroundMark x1="49251" y1="98553" x2="93538" y2="93298"/>
                        <a14:foregroundMark x1="93538" y1="93298" x2="97321" y2="98401"/>
                        <a14:foregroundMark x1="97321" y1="85834" x2="97478" y2="97182"/>
                        <a14:foregroundMark x1="97478" y1="97182" x2="68716" y2="99695"/>
                        <a14:foregroundMark x1="68716" y1="99695" x2="68479" y2="99467"/>
                        <a14:foregroundMark x1="13554" y1="86443" x2="1576" y2="89337"/>
                        <a14:foregroundMark x1="1576" y1="89337" x2="79" y2="95659"/>
                        <a14:foregroundMark x1="1576" y1="85529" x2="48936" y2="84235"/>
                        <a14:foregroundMark x1="98131" y1="63060" x2="98025" y2="72768"/>
                        <a14:foregroundMark x1="54531" y1="27647" x2="72971" y2="28408"/>
                        <a14:foregroundMark x1="72971" y1="28408" x2="69031" y2="19193"/>
                        <a14:foregroundMark x1="57841" y1="31912" x2="72104" y2="31912"/>
                        <a14:foregroundMark x1="62096" y1="34958" x2="65721" y2="32902"/>
                        <a14:foregroundMark x1="7959" y1="16679" x2="6777" y2="21554"/>
                        <a14:foregroundMark x1="48779" y1="4265" x2="56501" y2="5179"/>
                        <a14:foregroundMark x1="66036" y1="88652" x2="69819" y2="89642"/>
                        <a14:foregroundMark x1="32467" y1="90937" x2="32309" y2="95354"/>
                        <a14:backgroundMark x1="97084" y1="27494" x2="97084" y2="22239"/>
                        <a14:backgroundMark x1="97636" y1="42879" x2="98503" y2="34349"/>
                        <a14:backgroundMark x1="98503" y1="28256" x2="98503" y2="7921"/>
                        <a14:backgroundMark x1="97636" y1="80350" x2="99921" y2="74257"/>
                        <a14:backgroundMark x1="97951" y1="55369" x2="98424" y2="46535"/>
                        <a14:backgroundMark x1="98582" y1="42346" x2="98582" y2="36558"/>
                        <a14:backgroundMark x1="96217" y1="7464" x2="97636" y2="28104"/>
                        <a14:backgroundMark x1="96848" y1="29931" x2="96848" y2="33968"/>
                        <a14:backgroundMark x1="97794" y1="39299" x2="97951" y2="26580"/>
                        <a14:backgroundMark x1="97163" y1="26809" x2="97400" y2="36481"/>
                        <a14:backgroundMark x1="98503" y1="39985" x2="98976" y2="57883"/>
                        <a14:backgroundMark x1="97006" y1="77075" x2="98976" y2="71668"/>
                        <a14:backgroundMark x1="97242" y1="59177" x2="98030" y2="60396"/>
                        <a14:backgroundMark x1="97715" y1="78522" x2="98424" y2="72430"/>
                        <a14:backgroundMark x1="97636" y1="61005" x2="97951" y2="62148"/>
                        <a14:backgroundMark x1="97557" y1="57273" x2="98582" y2="62986"/>
                        <a14:backgroundMark x1="96848" y1="75248" x2="98503" y2="70830"/>
                        <a14:backgroundMark x1="97715" y1="79665" x2="98266" y2="72430"/>
                        <a14:backgroundMark x1="97872" y1="72734" x2="97636" y2="73724"/>
                        <a14:backgroundMark x1="97557" y1="78751" x2="97636" y2="81721"/>
                        <a14:backgroundMark x1="97400" y1="75628" x2="98188" y2="73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80" y="784744"/>
            <a:ext cx="2793635" cy="2890575"/>
          </a:xfrm>
          <a:prstGeom prst="rect">
            <a:avLst/>
          </a:prstGeom>
        </p:spPr>
      </p:pic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xmlns="" id="{F680884E-A645-A7D1-CA66-6034C6343CD3}"/>
              </a:ext>
            </a:extLst>
          </p:cNvPr>
          <p:cNvGrpSpPr/>
          <p:nvPr userDrawn="1"/>
        </p:nvGrpSpPr>
        <p:grpSpPr>
          <a:xfrm>
            <a:off x="-13293" y="5284981"/>
            <a:ext cx="12257115" cy="1203674"/>
            <a:chOff x="-13293" y="5284981"/>
            <a:chExt cx="12257115" cy="120367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xmlns="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xmlns="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xmlns="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xmlns="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xmlns="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xmlns="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xmlns="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xmlns="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xmlns="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xmlns="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xmlns="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xmlns="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xmlns="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xmlns="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xmlns="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xmlns="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15A511A-4FC8-1EC5-7E73-751C372EF8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743" y="4079548"/>
            <a:ext cx="773724" cy="8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6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852267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870640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CB632301-C30C-2073-FBA1-E74C18172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794" y="3401754"/>
            <a:ext cx="5330825" cy="290469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xmlns="" id="{55686E08-534E-D526-0FFD-56C6BA3E59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01753"/>
            <a:ext cx="5330825" cy="2904699"/>
          </a:xfrm>
        </p:spPr>
        <p:txBody>
          <a:bodyPr/>
          <a:lstStyle/>
          <a:p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5E1A8105-1CC0-2D67-9D5F-867332BD9C0F}"/>
              </a:ext>
            </a:extLst>
          </p:cNvPr>
          <p:cNvSpPr/>
          <p:nvPr userDrawn="1"/>
        </p:nvSpPr>
        <p:spPr>
          <a:xfrm rot="5400000">
            <a:off x="11638649" y="213725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144CA2DE-B638-C9D8-28F2-61B631482096}"/>
              </a:ext>
            </a:extLst>
          </p:cNvPr>
          <p:cNvSpPr/>
          <p:nvPr userDrawn="1"/>
        </p:nvSpPr>
        <p:spPr>
          <a:xfrm rot="5400000">
            <a:off x="11638649" y="160233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04F76072-36C5-BA83-C2EC-1E6650A9D181}"/>
              </a:ext>
            </a:extLst>
          </p:cNvPr>
          <p:cNvSpPr/>
          <p:nvPr userDrawn="1"/>
        </p:nvSpPr>
        <p:spPr>
          <a:xfrm rot="5400000">
            <a:off x="11639658" y="1869792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6B9650B1-B4F2-098C-E872-59521CC840B0}"/>
              </a:ext>
            </a:extLst>
          </p:cNvPr>
          <p:cNvSpPr/>
          <p:nvPr userDrawn="1"/>
        </p:nvSpPr>
        <p:spPr>
          <a:xfrm rot="5400000">
            <a:off x="11638649" y="293962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BE6B430B-3467-EEB3-665F-1867E88D39FA}"/>
              </a:ext>
            </a:extLst>
          </p:cNvPr>
          <p:cNvSpPr/>
          <p:nvPr userDrawn="1"/>
        </p:nvSpPr>
        <p:spPr>
          <a:xfrm rot="5400000">
            <a:off x="11638649" y="2404708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1F0B14B5-6FA4-0A14-177E-4FE019B28EE3}"/>
              </a:ext>
            </a:extLst>
          </p:cNvPr>
          <p:cNvSpPr/>
          <p:nvPr userDrawn="1"/>
        </p:nvSpPr>
        <p:spPr>
          <a:xfrm rot="5400000">
            <a:off x="11639658" y="267216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4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F67EE83A-8F15-6AC4-FE68-47EFD31065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946215" y="5140094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l">
              <a:buNone/>
              <a:defRPr>
                <a:solidFill>
                  <a:schemeClr val="tx2"/>
                </a:solidFill>
              </a:defRPr>
            </a:lvl2pPr>
            <a:lvl3pPr marL="914400" indent="0" algn="l">
              <a:buNone/>
              <a:defRPr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2"/>
                </a:solidFill>
              </a:defRPr>
            </a:lvl4pPr>
            <a:lvl5pPr marL="1828800" indent="0" algn="l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xmlns="" id="{E7FE3A3C-00A8-BD16-CC3C-E2E4CFD240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3751" y="3845858"/>
            <a:ext cx="3307978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0EA513C8-E6F5-5F09-A984-0F4D020AFE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3751" y="400120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r"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xmlns="" id="{1B37C7AA-0057-0F9D-FDDE-6E0A810545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41598" y="400120"/>
            <a:ext cx="3307978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EDDAB7F-2B86-5BF9-3AEC-EF3DBEE6DC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38575" y="2379663"/>
            <a:ext cx="4403725" cy="2460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A0E6CB1B-63CF-4E8D-EEFC-EF6AA275C1B8}"/>
              </a:ext>
            </a:extLst>
          </p:cNvPr>
          <p:cNvSpPr/>
          <p:nvPr userDrawn="1"/>
        </p:nvSpPr>
        <p:spPr>
          <a:xfrm rot="5400000">
            <a:off x="7333330" y="111447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5D0FBE4A-956F-22A4-B30D-1FC05A7F9695}"/>
              </a:ext>
            </a:extLst>
          </p:cNvPr>
          <p:cNvSpPr/>
          <p:nvPr userDrawn="1"/>
        </p:nvSpPr>
        <p:spPr>
          <a:xfrm rot="5400000">
            <a:off x="7334339" y="138193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3B86CEA2-177B-7714-84A1-6D64A1699194}"/>
              </a:ext>
            </a:extLst>
          </p:cNvPr>
          <p:cNvSpPr/>
          <p:nvPr userDrawn="1"/>
        </p:nvSpPr>
        <p:spPr>
          <a:xfrm rot="5400000">
            <a:off x="7331312" y="565439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746D9EA5-DB57-4680-FDBB-7E02934171C0}"/>
              </a:ext>
            </a:extLst>
          </p:cNvPr>
          <p:cNvSpPr/>
          <p:nvPr userDrawn="1"/>
        </p:nvSpPr>
        <p:spPr>
          <a:xfrm rot="5400000">
            <a:off x="7332321" y="83289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2CFA7EC8-AB4C-FED5-C710-906D15A6375D}"/>
              </a:ext>
            </a:extLst>
          </p:cNvPr>
          <p:cNvSpPr/>
          <p:nvPr userDrawn="1"/>
        </p:nvSpPr>
        <p:spPr>
          <a:xfrm rot="5400000">
            <a:off x="4633673" y="582505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74CCDD24-53AC-6BF1-3BD3-B0A2C8B48A84}"/>
              </a:ext>
            </a:extLst>
          </p:cNvPr>
          <p:cNvSpPr/>
          <p:nvPr userDrawn="1"/>
        </p:nvSpPr>
        <p:spPr>
          <a:xfrm rot="5400000">
            <a:off x="4634682" y="6092508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36E52B4E-1726-EF3F-CBCA-77C2075B99A8}"/>
              </a:ext>
            </a:extLst>
          </p:cNvPr>
          <p:cNvSpPr/>
          <p:nvPr userDrawn="1"/>
        </p:nvSpPr>
        <p:spPr>
          <a:xfrm rot="5400000">
            <a:off x="4631655" y="5276013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1465838C-B23F-1EA9-5308-9C628712DAF7}"/>
              </a:ext>
            </a:extLst>
          </p:cNvPr>
          <p:cNvSpPr/>
          <p:nvPr userDrawn="1"/>
        </p:nvSpPr>
        <p:spPr>
          <a:xfrm rot="5400000">
            <a:off x="4632664" y="5543471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7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C75DCCC-847F-6897-B9FA-8E22A34F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61" y="281291"/>
            <a:ext cx="10858993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6A53E0B-C0D6-EE65-7105-22CAAB7ED2F0}"/>
              </a:ext>
            </a:extLst>
          </p:cNvPr>
          <p:cNvGrpSpPr/>
          <p:nvPr userDrawn="1"/>
        </p:nvGrpSpPr>
        <p:grpSpPr>
          <a:xfrm>
            <a:off x="532106" y="220795"/>
            <a:ext cx="11019433" cy="1446553"/>
            <a:chOff x="523200" y="357295"/>
            <a:chExt cx="11019433" cy="1446553"/>
          </a:xfrm>
          <a:solidFill>
            <a:schemeClr val="bg1">
              <a:lumMod val="95000"/>
            </a:schemeClr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1178F38F-CA29-F2AA-ACE5-15175A941F6B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6AEE27A7-F4B0-506F-CBF2-9F9E4020176B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71FB71FA-5461-6E2D-CD00-5F3A9382223C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AE0A2D73-C258-BC22-4D43-5C4DC3446B47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769951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15D00E87-AFE6-7AE5-371D-CC21936B6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050" y="1306286"/>
            <a:ext cx="6497637" cy="534702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50972DE-F3E2-63C4-74F8-E025884948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70688" y="214313"/>
            <a:ext cx="4960937" cy="62452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BF6AED3-6FC8-6F80-316A-99DBCBF7A6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51" y="178605"/>
            <a:ext cx="6497638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BE01A6FA-AABD-D437-75F7-9C2AEA67E629}"/>
              </a:ext>
            </a:extLst>
          </p:cNvPr>
          <p:cNvGrpSpPr/>
          <p:nvPr userDrawn="1"/>
        </p:nvGrpSpPr>
        <p:grpSpPr>
          <a:xfrm rot="5400000">
            <a:off x="10963554" y="1044415"/>
            <a:ext cx="2329132" cy="240303"/>
            <a:chOff x="10887" y="6351002"/>
            <a:chExt cx="4810495" cy="51664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695318-61E3-68C9-8AC5-1E30DD8FE1D8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FFAD6B51-6CFE-75B2-2C63-FA66184CE0F5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22C8C741-AA99-B114-2652-4F510CD3EC8C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961E48EC-BE19-04BB-AE34-E758D2F84C5C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AD8B9F5-4D2F-4296-18CB-D972B6FA28DF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8AE683E8-53A5-54F4-381D-7E92D173DF73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99F3A38F-1EBE-C7F1-606A-269DD9C9EEED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896B601-EEE0-B22F-A839-087A1554245B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B1FF6881-7951-F778-4568-26DFA80A039B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7A1F192C-C20D-34EB-1FE8-393B4C921A4E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726886C-5966-77B7-7315-CC1F62B8FA58}"/>
              </a:ext>
            </a:extLst>
          </p:cNvPr>
          <p:cNvSpPr/>
          <p:nvPr userDrawn="1"/>
        </p:nvSpPr>
        <p:spPr>
          <a:xfrm rot="5400000">
            <a:off x="12046362" y="237550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44BED95-5AA3-F534-CE4F-4C2EFEF60B26}"/>
              </a:ext>
            </a:extLst>
          </p:cNvPr>
          <p:cNvSpPr/>
          <p:nvPr userDrawn="1"/>
        </p:nvSpPr>
        <p:spPr>
          <a:xfrm rot="5400000">
            <a:off x="12047371" y="2642965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6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A0ED5E6-B22C-7B6B-3334-5C31211B5B54}"/>
              </a:ext>
            </a:extLst>
          </p:cNvPr>
          <p:cNvGrpSpPr/>
          <p:nvPr userDrawn="1"/>
        </p:nvGrpSpPr>
        <p:grpSpPr>
          <a:xfrm>
            <a:off x="-11267" y="-1"/>
            <a:ext cx="12203267" cy="6858001"/>
            <a:chOff x="-11267" y="-1"/>
            <a:chExt cx="12203267" cy="6858001"/>
          </a:xfrm>
          <a:solidFill>
            <a:schemeClr val="bg1">
              <a:lumMod val="95000"/>
            </a:schemeClr>
          </a:solidFill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712765BB-A450-B35A-0556-ADF116DD1E43}"/>
                </a:ext>
              </a:extLst>
            </p:cNvPr>
            <p:cNvSpPr/>
            <p:nvPr userDrawn="1"/>
          </p:nvSpPr>
          <p:spPr>
            <a:xfrm>
              <a:off x="0" y="1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1E7E1C5-C78A-D51A-BF47-979EF215CBFD}"/>
                </a:ext>
              </a:extLst>
            </p:cNvPr>
            <p:cNvSpPr/>
            <p:nvPr userDrawn="1"/>
          </p:nvSpPr>
          <p:spPr>
            <a:xfrm>
              <a:off x="0" y="6578930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837C1A66-87E6-DDD2-CEEF-259DD6BFCE0E}"/>
                </a:ext>
              </a:extLst>
            </p:cNvPr>
            <p:cNvSpPr/>
            <p:nvPr userDrawn="1"/>
          </p:nvSpPr>
          <p:spPr>
            <a:xfrm rot="5400000">
              <a:off x="-3298067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F859AEE2-5B2F-26B5-4A31-4EB679381B8C}"/>
                </a:ext>
              </a:extLst>
            </p:cNvPr>
            <p:cNvSpPr/>
            <p:nvPr userDrawn="1"/>
          </p:nvSpPr>
          <p:spPr>
            <a:xfrm rot="5400000">
              <a:off x="8620800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0159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34EF17AC-30FF-0209-21B7-A153A7D34709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89A019-2C34-69F6-9B3D-848A7E3DC912}"/>
              </a:ext>
            </a:extLst>
          </p:cNvPr>
          <p:cNvSpPr/>
          <p:nvPr userDrawn="1"/>
        </p:nvSpPr>
        <p:spPr>
          <a:xfrm>
            <a:off x="425302" y="0"/>
            <a:ext cx="508450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xmlns="" id="{F680884E-A645-A7D1-CA66-6034C6343CD3}"/>
              </a:ext>
            </a:extLst>
          </p:cNvPr>
          <p:cNvGrpSpPr/>
          <p:nvPr userDrawn="1"/>
        </p:nvGrpSpPr>
        <p:grpSpPr>
          <a:xfrm>
            <a:off x="-13293" y="5284981"/>
            <a:ext cx="12257115" cy="1203674"/>
            <a:chOff x="-13293" y="5284981"/>
            <a:chExt cx="12257115" cy="120367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xmlns="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xmlns="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xmlns="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xmlns="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xmlns="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xmlns="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xmlns="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xmlns="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xmlns="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xmlns="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xmlns="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xmlns="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xmlns="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xmlns="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xmlns="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xmlns="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4798D1-9B93-A0D5-C20E-13031112B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199" y="-532061"/>
            <a:ext cx="4982604" cy="142360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СЛОВА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9964D80-4043-765E-0B35-68C8D1C3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91524" y="1137231"/>
            <a:ext cx="3957603" cy="3775812"/>
          </a:xfrm>
        </p:spPr>
        <p:txBody>
          <a:bodyPr/>
          <a:lstStyle>
            <a:lvl1pPr marL="342900" indent="-342900" algn="l">
              <a:buClr>
                <a:srgbClr val="0AB5EC"/>
              </a:buClr>
              <a:buFont typeface="Системный шрифт, обычный"/>
              <a:buChar char="✦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247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FE41476-70D3-5A17-E69B-04640A32F979}"/>
              </a:ext>
            </a:extLst>
          </p:cNvPr>
          <p:cNvSpPr/>
          <p:nvPr userDrawn="1"/>
        </p:nvSpPr>
        <p:spPr>
          <a:xfrm rot="5400000">
            <a:off x="-3352747" y="3351377"/>
            <a:ext cx="6858002" cy="155249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5014590-9C95-74FA-AE7A-A100226E9D4E}"/>
              </a:ext>
            </a:extLst>
          </p:cNvPr>
          <p:cNvSpPr/>
          <p:nvPr userDrawn="1"/>
        </p:nvSpPr>
        <p:spPr>
          <a:xfrm rot="16200000">
            <a:off x="-2606144" y="2684024"/>
            <a:ext cx="6904071" cy="1463184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2134604B-DEA5-DD12-116E-7246A3EF3E85}"/>
              </a:ext>
            </a:extLst>
          </p:cNvPr>
          <p:cNvGrpSpPr/>
          <p:nvPr userDrawn="1"/>
        </p:nvGrpSpPr>
        <p:grpSpPr>
          <a:xfrm>
            <a:off x="-13293" y="5559301"/>
            <a:ext cx="12257115" cy="1203674"/>
            <a:chOff x="-13293" y="5284981"/>
            <a:chExt cx="12257115" cy="120367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DB4D42B2-A868-8B5B-242A-379518E60141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134146B3-2767-7DA6-A5DB-43348BE9FDB6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2236177E-DF6C-4A9C-5E96-F9FED0CC0A58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8C8A3371-6839-024A-96FB-1A238E986CE6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48A1D7FB-2179-479B-FC8D-446C4BC5C3AA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2699204C-B57D-32E7-24A9-6C1209A099E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ECC7A439-65BD-8CA4-9DE9-AD31DC25DA89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1418FFC1-1A5C-196F-F5C9-7AEBBF446289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709DCFD9-1737-EA26-4348-BA90F264E78E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FA821696-E704-08DF-5B9F-804DE0F28D23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205A904C-1D08-F65C-60C6-E75F71ED22B4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88133616-89E0-0377-D1BD-608556905ED3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EC5E1BD5-ECFC-93C8-7D9C-58B9EB0FF224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536AC8E0-59F8-B55A-B658-40F0661FCB23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35844103-9ECC-0A47-6F8F-6D42C90D1DA8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4792FC6C-E5C5-7D6E-0A64-248E568CD425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32B2A1D9-1CA7-DCA0-9546-74B92FA744CE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837B128C-35D4-936D-327F-743201159D7C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C0B4B096-D535-436B-59C7-20951B12AC62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7510FEC7-93ED-DCD6-3E1A-1BD5C8D1D958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6B967668-4ABD-166D-CD9F-3121FB8A6CA5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0099E1E1-A466-5568-263C-53913EBD3E6D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39384177-25C9-EE8D-DF0A-8CE7534BD226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0BB78CA9-83BA-46BB-0A68-B97E0C9D8AB0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6AECFEFA-6C94-0DC2-E8F8-1BB780C16921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EC2B6C74-2546-8121-97A0-0E6A22232229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2CC31384-C41C-E84D-910D-02B53D619B0F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FAF3795A-14B0-7CFE-BB87-E286C6E71C47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3CC15C59-E510-524D-3327-4DFB168D2048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2D845F95-43A1-ED89-8BD0-B76497566DB8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4CA29D99-689B-684E-4B00-662CCD113429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1101A179-8539-A17E-215B-C583A9730D91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16AE66AF-E9EF-6B63-3EEF-42D8EE910BD3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32839AA3-DC59-2D42-881F-A60139468C92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E749FDAC-892C-32A4-11D2-33D4BD10EAE1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85850BAB-7767-8AA3-4F80-562FA10AD1AA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CD0786E5-7254-29BD-FB33-B3FDE1310920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312AF986-7005-8BA9-FD8F-D400AD496004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7A3F9702-A620-7BE4-8EA5-2EF4BB1712CD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6AB32B0F-95EB-9E13-33D6-AFD3D95FB019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6B6B97DA-C5B8-56BB-068E-870A6BB28281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A0713FA4-CB65-95D6-69DA-66CC774225B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18B4D365-3C52-E5AC-8563-28FA42F93A7A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1480BB1D-2AE7-AC7F-369A-B0FED5FE24E2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4CB8BBA2-1816-5457-798D-6175F3404087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524D6AB9-E615-BBDE-1DD1-AB10043F0F3E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662674" y="2050709"/>
            <a:ext cx="4982604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САМОЕ ГЛАВНОЕ</a:t>
            </a:r>
          </a:p>
        </p:txBody>
      </p:sp>
      <p:sp>
        <p:nvSpPr>
          <p:cNvPr id="56" name="Текст 55">
            <a:extLst>
              <a:ext uri="{FF2B5EF4-FFF2-40B4-BE49-F238E27FC236}">
                <a16:creationId xmlns:a16="http://schemas.microsoft.com/office/drawing/2014/main" xmlns="" id="{C4F218B0-EA38-6324-AE4E-7A6A18819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2730" y="411720"/>
            <a:ext cx="10202095" cy="4982605"/>
          </a:xfrm>
        </p:spPr>
        <p:txBody>
          <a:bodyPr/>
          <a:lstStyle>
            <a:lvl1pPr marL="457200" indent="-457200">
              <a:buClr>
                <a:srgbClr val="0AB5EC"/>
              </a:buClr>
              <a:buFont typeface="Системный шрифт, обычный"/>
              <a:buChar char="✦"/>
              <a:defRPr/>
            </a:lvl1pPr>
            <a:lvl2pPr marL="800100" indent="-342900">
              <a:buClr>
                <a:srgbClr val="0AB5EC"/>
              </a:buClr>
              <a:buFont typeface="Системный шрифт, обычный"/>
              <a:buChar char="✦"/>
              <a:defRPr/>
            </a:lvl2pPr>
            <a:lvl3pPr marL="1257300" indent="-342900">
              <a:buClr>
                <a:srgbClr val="0AB5EC"/>
              </a:buClr>
              <a:buFont typeface="Системный шрифт, обычный"/>
              <a:buChar char="✦"/>
              <a:defRPr/>
            </a:lvl3pPr>
            <a:lvl4pPr marL="1657350" indent="-285750">
              <a:buClr>
                <a:srgbClr val="0AB5EC"/>
              </a:buClr>
              <a:buFont typeface="Системный шрифт, обычный"/>
              <a:buChar char="✦"/>
              <a:defRPr/>
            </a:lvl4pPr>
            <a:lvl5pPr marL="2114550" indent="-285750">
              <a:buClr>
                <a:srgbClr val="0AB5EC"/>
              </a:buClr>
              <a:buFont typeface="Системный шрифт, обычный"/>
              <a:buChar char="✦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146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FE41476-70D3-5A17-E69B-04640A32F979}"/>
              </a:ext>
            </a:extLst>
          </p:cNvPr>
          <p:cNvSpPr/>
          <p:nvPr userDrawn="1"/>
        </p:nvSpPr>
        <p:spPr>
          <a:xfrm rot="5400000">
            <a:off x="-3217461" y="3216091"/>
            <a:ext cx="6858002" cy="425822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A821696-E704-08DF-5B9F-804DE0F28D23}"/>
              </a:ext>
            </a:extLst>
          </p:cNvPr>
          <p:cNvSpPr/>
          <p:nvPr userDrawn="1"/>
        </p:nvSpPr>
        <p:spPr>
          <a:xfrm rot="5400000">
            <a:off x="1182352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05A904C-1D08-F65C-60C6-E75F71ED22B4}"/>
              </a:ext>
            </a:extLst>
          </p:cNvPr>
          <p:cNvSpPr/>
          <p:nvPr userDrawn="1"/>
        </p:nvSpPr>
        <p:spPr>
          <a:xfrm rot="5400000">
            <a:off x="584753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8133616-89E0-0377-D1BD-608556905ED3}"/>
              </a:ext>
            </a:extLst>
          </p:cNvPr>
          <p:cNvSpPr/>
          <p:nvPr userDrawn="1"/>
        </p:nvSpPr>
        <p:spPr>
          <a:xfrm rot="5400000">
            <a:off x="1182352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C5E1BD5-ECFC-93C8-7D9C-58B9EB0FF224}"/>
              </a:ext>
            </a:extLst>
          </p:cNvPr>
          <p:cNvSpPr/>
          <p:nvPr userDrawn="1"/>
        </p:nvSpPr>
        <p:spPr>
          <a:xfrm rot="5400000">
            <a:off x="584753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36AC8E0-59F8-B55A-B658-40F0661FCB23}"/>
              </a:ext>
            </a:extLst>
          </p:cNvPr>
          <p:cNvSpPr/>
          <p:nvPr userDrawn="1"/>
        </p:nvSpPr>
        <p:spPr>
          <a:xfrm rot="5400000">
            <a:off x="1182352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5844103-9ECC-0A47-6F8F-6D42C90D1DA8}"/>
              </a:ext>
            </a:extLst>
          </p:cNvPr>
          <p:cNvSpPr/>
          <p:nvPr userDrawn="1"/>
        </p:nvSpPr>
        <p:spPr>
          <a:xfrm rot="5400000">
            <a:off x="584753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2CC31384-C41C-E84D-910D-02B53D619B0F}"/>
              </a:ext>
            </a:extLst>
          </p:cNvPr>
          <p:cNvSpPr/>
          <p:nvPr userDrawn="1"/>
        </p:nvSpPr>
        <p:spPr>
          <a:xfrm rot="5400000">
            <a:off x="1189000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FAF3795A-14B0-7CFE-BB87-E286C6E71C47}"/>
              </a:ext>
            </a:extLst>
          </p:cNvPr>
          <p:cNvSpPr/>
          <p:nvPr userDrawn="1"/>
        </p:nvSpPr>
        <p:spPr>
          <a:xfrm rot="5400000">
            <a:off x="-1380606" y="3851859"/>
            <a:ext cx="4811199" cy="1201084"/>
          </a:xfrm>
          <a:prstGeom prst="rect">
            <a:avLst/>
          </a:prstGeom>
          <a:solidFill>
            <a:srgbClr val="4D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CC15C59-E510-524D-3327-4DFB168D2048}"/>
              </a:ext>
            </a:extLst>
          </p:cNvPr>
          <p:cNvSpPr/>
          <p:nvPr userDrawn="1"/>
        </p:nvSpPr>
        <p:spPr>
          <a:xfrm rot="5400000">
            <a:off x="591401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D845F95-43A1-ED89-8BD0-B76497566DB8}"/>
              </a:ext>
            </a:extLst>
          </p:cNvPr>
          <p:cNvSpPr/>
          <p:nvPr userDrawn="1"/>
        </p:nvSpPr>
        <p:spPr>
          <a:xfrm rot="5400000">
            <a:off x="1189000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CA29D99-689B-684E-4B00-662CCD113429}"/>
              </a:ext>
            </a:extLst>
          </p:cNvPr>
          <p:cNvSpPr/>
          <p:nvPr userDrawn="1"/>
        </p:nvSpPr>
        <p:spPr>
          <a:xfrm rot="5400000">
            <a:off x="591401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101A179-8539-A17E-215B-C583A9730D91}"/>
              </a:ext>
            </a:extLst>
          </p:cNvPr>
          <p:cNvSpPr/>
          <p:nvPr userDrawn="1"/>
        </p:nvSpPr>
        <p:spPr>
          <a:xfrm rot="5400000">
            <a:off x="1189000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6AE66AF-E9EF-6B63-3EEF-42D8EE910BD3}"/>
              </a:ext>
            </a:extLst>
          </p:cNvPr>
          <p:cNvSpPr/>
          <p:nvPr userDrawn="1"/>
        </p:nvSpPr>
        <p:spPr>
          <a:xfrm rot="5400000">
            <a:off x="591401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32839AA3-DC59-2D42-881F-A60139468C92}"/>
              </a:ext>
            </a:extLst>
          </p:cNvPr>
          <p:cNvSpPr/>
          <p:nvPr userDrawn="1"/>
        </p:nvSpPr>
        <p:spPr>
          <a:xfrm rot="5400000">
            <a:off x="1194048" y="516866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E749FDAC-892C-32A4-11D2-33D4BD10EAE1}"/>
              </a:ext>
            </a:extLst>
          </p:cNvPr>
          <p:cNvSpPr/>
          <p:nvPr userDrawn="1"/>
        </p:nvSpPr>
        <p:spPr>
          <a:xfrm rot="5400000">
            <a:off x="1193292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85850BAB-7767-8AA3-4F80-562FA10AD1AA}"/>
              </a:ext>
            </a:extLst>
          </p:cNvPr>
          <p:cNvSpPr/>
          <p:nvPr userDrawn="1"/>
        </p:nvSpPr>
        <p:spPr>
          <a:xfrm rot="5400000">
            <a:off x="595693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CD0786E5-7254-29BD-FB33-B3FDE1310920}"/>
              </a:ext>
            </a:extLst>
          </p:cNvPr>
          <p:cNvSpPr/>
          <p:nvPr userDrawn="1"/>
        </p:nvSpPr>
        <p:spPr>
          <a:xfrm rot="5400000">
            <a:off x="1193292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312AF986-7005-8BA9-FD8F-D400AD496004}"/>
              </a:ext>
            </a:extLst>
          </p:cNvPr>
          <p:cNvSpPr/>
          <p:nvPr userDrawn="1"/>
        </p:nvSpPr>
        <p:spPr>
          <a:xfrm rot="5400000">
            <a:off x="595693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A3F9702-A620-7BE4-8EA5-2EF4BB1712CD}"/>
              </a:ext>
            </a:extLst>
          </p:cNvPr>
          <p:cNvSpPr/>
          <p:nvPr userDrawn="1"/>
        </p:nvSpPr>
        <p:spPr>
          <a:xfrm rot="5400000">
            <a:off x="1193292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AB32B0F-95EB-9E13-33D6-AFD3D95FB019}"/>
              </a:ext>
            </a:extLst>
          </p:cNvPr>
          <p:cNvSpPr/>
          <p:nvPr userDrawn="1"/>
        </p:nvSpPr>
        <p:spPr>
          <a:xfrm rot="5400000">
            <a:off x="595693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6B6B97DA-C5B8-56BB-068E-870A6BB28281}"/>
              </a:ext>
            </a:extLst>
          </p:cNvPr>
          <p:cNvSpPr/>
          <p:nvPr userDrawn="1"/>
        </p:nvSpPr>
        <p:spPr>
          <a:xfrm rot="5400000">
            <a:off x="1193292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A0713FA4-CB65-95D6-69DA-66CC774225B7}"/>
              </a:ext>
            </a:extLst>
          </p:cNvPr>
          <p:cNvSpPr/>
          <p:nvPr userDrawn="1"/>
        </p:nvSpPr>
        <p:spPr>
          <a:xfrm rot="5400000">
            <a:off x="595693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18B4D365-3C52-E5AC-8563-28FA42F93A7A}"/>
              </a:ext>
            </a:extLst>
          </p:cNvPr>
          <p:cNvSpPr/>
          <p:nvPr userDrawn="1"/>
        </p:nvSpPr>
        <p:spPr>
          <a:xfrm rot="5400000">
            <a:off x="1197584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1480BB1D-2AE7-AC7F-369A-B0FED5FE24E2}"/>
              </a:ext>
            </a:extLst>
          </p:cNvPr>
          <p:cNvSpPr/>
          <p:nvPr userDrawn="1"/>
        </p:nvSpPr>
        <p:spPr>
          <a:xfrm rot="5400000">
            <a:off x="599985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5014590-9C95-74FA-AE7A-A100226E9D4E}"/>
              </a:ext>
            </a:extLst>
          </p:cNvPr>
          <p:cNvSpPr/>
          <p:nvPr userDrawn="1"/>
        </p:nvSpPr>
        <p:spPr>
          <a:xfrm rot="16200000">
            <a:off x="-1143002" y="1531036"/>
            <a:ext cx="4335992" cy="1201085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74054" y="1727403"/>
            <a:ext cx="4335993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ОПОРНЫЙ КОНСПЕКТ</a:t>
            </a:r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xmlns="" id="{603EE70C-79A2-D14B-BD2F-9B9DA563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359" y="281291"/>
            <a:ext cx="9448095" cy="1325563"/>
          </a:xfrm>
        </p:spPr>
        <p:txBody>
          <a:bodyPr>
            <a:normAutofit/>
          </a:bodyPr>
          <a:lstStyle>
            <a:lvl1pPr algn="just">
              <a:defRPr sz="29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262AD2E9-F33B-4D87-4340-C4DDC452AEE8}"/>
              </a:ext>
            </a:extLst>
          </p:cNvPr>
          <p:cNvGrpSpPr/>
          <p:nvPr userDrawn="1"/>
        </p:nvGrpSpPr>
        <p:grpSpPr>
          <a:xfrm>
            <a:off x="1963850" y="220795"/>
            <a:ext cx="9587689" cy="1446553"/>
            <a:chOff x="523200" y="357295"/>
            <a:chExt cx="11019433" cy="1446553"/>
          </a:xfrm>
          <a:solidFill>
            <a:srgbClr val="B2B8C2"/>
          </a:solidFill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53A72E87-67AB-6FB9-19EF-92701FC68714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33BCDCE9-F56D-81AC-A62E-DC209B73BEB1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E58C56CE-B3AC-651B-9470-AE6547CF4B3E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xmlns="" id="{02725A5E-4B6E-EF11-8BF1-014E2A75E355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3" name="Вертикальный объект 62">
            <a:extLst>
              <a:ext uri="{FF2B5EF4-FFF2-40B4-BE49-F238E27FC236}">
                <a16:creationId xmlns:a16="http://schemas.microsoft.com/office/drawing/2014/main" xmlns="" id="{A41EE144-4D76-AD77-EA53-1B39447EF50B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>
          <a:xfrm>
            <a:off x="2066925" y="2046288"/>
            <a:ext cx="9380538" cy="38750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190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FE41476-70D3-5A17-E69B-04640A32F979}"/>
              </a:ext>
            </a:extLst>
          </p:cNvPr>
          <p:cNvSpPr/>
          <p:nvPr userDrawn="1"/>
        </p:nvSpPr>
        <p:spPr>
          <a:xfrm rot="5400000">
            <a:off x="-3217461" y="3216091"/>
            <a:ext cx="6858002" cy="425822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A821696-E704-08DF-5B9F-804DE0F28D23}"/>
              </a:ext>
            </a:extLst>
          </p:cNvPr>
          <p:cNvSpPr/>
          <p:nvPr userDrawn="1"/>
        </p:nvSpPr>
        <p:spPr>
          <a:xfrm rot="5400000">
            <a:off x="1182352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05A904C-1D08-F65C-60C6-E75F71ED22B4}"/>
              </a:ext>
            </a:extLst>
          </p:cNvPr>
          <p:cNvSpPr/>
          <p:nvPr userDrawn="1"/>
        </p:nvSpPr>
        <p:spPr>
          <a:xfrm rot="5400000">
            <a:off x="584753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8133616-89E0-0377-D1BD-608556905ED3}"/>
              </a:ext>
            </a:extLst>
          </p:cNvPr>
          <p:cNvSpPr/>
          <p:nvPr userDrawn="1"/>
        </p:nvSpPr>
        <p:spPr>
          <a:xfrm rot="5400000">
            <a:off x="1182352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C5E1BD5-ECFC-93C8-7D9C-58B9EB0FF224}"/>
              </a:ext>
            </a:extLst>
          </p:cNvPr>
          <p:cNvSpPr/>
          <p:nvPr userDrawn="1"/>
        </p:nvSpPr>
        <p:spPr>
          <a:xfrm rot="5400000">
            <a:off x="584753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36AC8E0-59F8-B55A-B658-40F0661FCB23}"/>
              </a:ext>
            </a:extLst>
          </p:cNvPr>
          <p:cNvSpPr/>
          <p:nvPr userDrawn="1"/>
        </p:nvSpPr>
        <p:spPr>
          <a:xfrm rot="5400000">
            <a:off x="1182352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5844103-9ECC-0A47-6F8F-6D42C90D1DA8}"/>
              </a:ext>
            </a:extLst>
          </p:cNvPr>
          <p:cNvSpPr/>
          <p:nvPr userDrawn="1"/>
        </p:nvSpPr>
        <p:spPr>
          <a:xfrm rot="5400000">
            <a:off x="584753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2CC31384-C41C-E84D-910D-02B53D619B0F}"/>
              </a:ext>
            </a:extLst>
          </p:cNvPr>
          <p:cNvSpPr/>
          <p:nvPr userDrawn="1"/>
        </p:nvSpPr>
        <p:spPr>
          <a:xfrm rot="5400000">
            <a:off x="1189000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FAF3795A-14B0-7CFE-BB87-E286C6E71C47}"/>
              </a:ext>
            </a:extLst>
          </p:cNvPr>
          <p:cNvSpPr/>
          <p:nvPr userDrawn="1"/>
        </p:nvSpPr>
        <p:spPr>
          <a:xfrm rot="5400000">
            <a:off x="-1380606" y="3851859"/>
            <a:ext cx="4811199" cy="1201084"/>
          </a:xfrm>
          <a:prstGeom prst="rect">
            <a:avLst/>
          </a:prstGeom>
          <a:solidFill>
            <a:srgbClr val="4D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CC15C59-E510-524D-3327-4DFB168D2048}"/>
              </a:ext>
            </a:extLst>
          </p:cNvPr>
          <p:cNvSpPr/>
          <p:nvPr userDrawn="1"/>
        </p:nvSpPr>
        <p:spPr>
          <a:xfrm rot="5400000">
            <a:off x="591401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D845F95-43A1-ED89-8BD0-B76497566DB8}"/>
              </a:ext>
            </a:extLst>
          </p:cNvPr>
          <p:cNvSpPr/>
          <p:nvPr userDrawn="1"/>
        </p:nvSpPr>
        <p:spPr>
          <a:xfrm rot="5400000">
            <a:off x="1189000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CA29D99-689B-684E-4B00-662CCD113429}"/>
              </a:ext>
            </a:extLst>
          </p:cNvPr>
          <p:cNvSpPr/>
          <p:nvPr userDrawn="1"/>
        </p:nvSpPr>
        <p:spPr>
          <a:xfrm rot="5400000">
            <a:off x="591401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101A179-8539-A17E-215B-C583A9730D91}"/>
              </a:ext>
            </a:extLst>
          </p:cNvPr>
          <p:cNvSpPr/>
          <p:nvPr userDrawn="1"/>
        </p:nvSpPr>
        <p:spPr>
          <a:xfrm rot="5400000">
            <a:off x="1189000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6AE66AF-E9EF-6B63-3EEF-42D8EE910BD3}"/>
              </a:ext>
            </a:extLst>
          </p:cNvPr>
          <p:cNvSpPr/>
          <p:nvPr userDrawn="1"/>
        </p:nvSpPr>
        <p:spPr>
          <a:xfrm rot="5400000">
            <a:off x="591401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32839AA3-DC59-2D42-881F-A60139468C92}"/>
              </a:ext>
            </a:extLst>
          </p:cNvPr>
          <p:cNvSpPr/>
          <p:nvPr userDrawn="1"/>
        </p:nvSpPr>
        <p:spPr>
          <a:xfrm rot="5400000">
            <a:off x="1194048" y="516866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E749FDAC-892C-32A4-11D2-33D4BD10EAE1}"/>
              </a:ext>
            </a:extLst>
          </p:cNvPr>
          <p:cNvSpPr/>
          <p:nvPr userDrawn="1"/>
        </p:nvSpPr>
        <p:spPr>
          <a:xfrm rot="5400000">
            <a:off x="1193292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85850BAB-7767-8AA3-4F80-562FA10AD1AA}"/>
              </a:ext>
            </a:extLst>
          </p:cNvPr>
          <p:cNvSpPr/>
          <p:nvPr userDrawn="1"/>
        </p:nvSpPr>
        <p:spPr>
          <a:xfrm rot="5400000">
            <a:off x="595693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CD0786E5-7254-29BD-FB33-B3FDE1310920}"/>
              </a:ext>
            </a:extLst>
          </p:cNvPr>
          <p:cNvSpPr/>
          <p:nvPr userDrawn="1"/>
        </p:nvSpPr>
        <p:spPr>
          <a:xfrm rot="5400000">
            <a:off x="1193292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312AF986-7005-8BA9-FD8F-D400AD496004}"/>
              </a:ext>
            </a:extLst>
          </p:cNvPr>
          <p:cNvSpPr/>
          <p:nvPr userDrawn="1"/>
        </p:nvSpPr>
        <p:spPr>
          <a:xfrm rot="5400000">
            <a:off x="595693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A3F9702-A620-7BE4-8EA5-2EF4BB1712CD}"/>
              </a:ext>
            </a:extLst>
          </p:cNvPr>
          <p:cNvSpPr/>
          <p:nvPr userDrawn="1"/>
        </p:nvSpPr>
        <p:spPr>
          <a:xfrm rot="5400000">
            <a:off x="1193292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AB32B0F-95EB-9E13-33D6-AFD3D95FB019}"/>
              </a:ext>
            </a:extLst>
          </p:cNvPr>
          <p:cNvSpPr/>
          <p:nvPr userDrawn="1"/>
        </p:nvSpPr>
        <p:spPr>
          <a:xfrm rot="5400000">
            <a:off x="595693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6B6B97DA-C5B8-56BB-068E-870A6BB28281}"/>
              </a:ext>
            </a:extLst>
          </p:cNvPr>
          <p:cNvSpPr/>
          <p:nvPr userDrawn="1"/>
        </p:nvSpPr>
        <p:spPr>
          <a:xfrm rot="5400000">
            <a:off x="1193292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A0713FA4-CB65-95D6-69DA-66CC774225B7}"/>
              </a:ext>
            </a:extLst>
          </p:cNvPr>
          <p:cNvSpPr/>
          <p:nvPr userDrawn="1"/>
        </p:nvSpPr>
        <p:spPr>
          <a:xfrm rot="5400000">
            <a:off x="595693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18B4D365-3C52-E5AC-8563-28FA42F93A7A}"/>
              </a:ext>
            </a:extLst>
          </p:cNvPr>
          <p:cNvSpPr/>
          <p:nvPr userDrawn="1"/>
        </p:nvSpPr>
        <p:spPr>
          <a:xfrm rot="5400000">
            <a:off x="1197584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1480BB1D-2AE7-AC7F-369A-B0FED5FE24E2}"/>
              </a:ext>
            </a:extLst>
          </p:cNvPr>
          <p:cNvSpPr/>
          <p:nvPr userDrawn="1"/>
        </p:nvSpPr>
        <p:spPr>
          <a:xfrm rot="5400000">
            <a:off x="599985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5014590-9C95-74FA-AE7A-A100226E9D4E}"/>
              </a:ext>
            </a:extLst>
          </p:cNvPr>
          <p:cNvSpPr/>
          <p:nvPr userDrawn="1"/>
        </p:nvSpPr>
        <p:spPr>
          <a:xfrm rot="16200000">
            <a:off x="-1143002" y="1531036"/>
            <a:ext cx="4335992" cy="1201085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74054" y="1727403"/>
            <a:ext cx="4335993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ОПОРНЫЙ КОНСПЕКТ</a:t>
            </a:r>
          </a:p>
        </p:txBody>
      </p:sp>
      <p:sp>
        <p:nvSpPr>
          <p:cNvPr id="63" name="Вертикальный объект 62">
            <a:extLst>
              <a:ext uri="{FF2B5EF4-FFF2-40B4-BE49-F238E27FC236}">
                <a16:creationId xmlns:a16="http://schemas.microsoft.com/office/drawing/2014/main" xmlns="" id="{A41EE144-4D76-AD77-EA53-1B39447EF50B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>
          <a:xfrm>
            <a:off x="2066925" y="424424"/>
            <a:ext cx="9380538" cy="5496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91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8"/>
            <a:ext cx="10858994" cy="454742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EDFA4EB-1405-017A-5BE6-CE17095E5A01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A8D17CB-2F81-8FE2-DB7F-22F979385F90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56C9C8BF-D529-C701-F6C1-D4588A0CF18F}"/>
              </a:ext>
            </a:extLst>
          </p:cNvPr>
          <p:cNvGrpSpPr/>
          <p:nvPr userDrawn="1"/>
        </p:nvGrpSpPr>
        <p:grpSpPr>
          <a:xfrm>
            <a:off x="10887" y="6351002"/>
            <a:ext cx="4810495" cy="516648"/>
            <a:chOff x="10887" y="6351002"/>
            <a:chExt cx="4810495" cy="516648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862C1A98-34DF-F235-C843-AB5A69C9346D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51D0B9C6-0737-E04B-B39D-5664BADB5A8A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964F5C83-EB6B-6F3C-6790-0581726A6DC9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E0BCBFA2-5236-6BF8-F406-5A00C5DB91B2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9EAA583A-C4CF-F682-90A6-2D60941A2176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B014577F-6918-4D84-119A-F4D252C00B95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4D4F1296-FCF7-8A83-3521-B4ADC28A30DB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6E2C3AF2-B5FA-AC04-663C-396D7C72BC8C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8944D8B-2CA5-A0AC-04FA-D4A9F292DBE5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DCFCB4C4-495F-51EB-F6EE-1F8A5EF814BF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797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3234" y="412329"/>
            <a:ext cx="9787703" cy="13255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8"/>
            <a:ext cx="10858994" cy="454742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00716F5-9D23-185A-747F-04D9EAD53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6" b="89943" l="9868" r="89803">
                        <a14:foregroundMark x1="34211" y1="41092" x2="39474" y2="41667"/>
                        <a14:foregroundMark x1="36184" y1="60057" x2="41447" y2="60632"/>
                        <a14:foregroundMark x1="61513" y1="62644" x2="64145" y2="61782"/>
                        <a14:foregroundMark x1="61842" y1="42816" x2="64803" y2="40805"/>
                        <a14:foregroundMark x1="31250" y1="61207" x2="38487" y2="61207"/>
                        <a14:foregroundMark x1="31908" y1="61207" x2="39145" y2="60345"/>
                        <a14:foregroundMark x1="20724" y1="17241" x2="20724" y2="17241"/>
                        <a14:foregroundMark x1="21053" y1="22414" x2="21053" y2="22414"/>
                        <a14:foregroundMark x1="21053" y1="27586" x2="21053" y2="27586"/>
                        <a14:foregroundMark x1="21053" y1="33046" x2="21053" y2="33046"/>
                        <a14:foregroundMark x1="21053" y1="38218" x2="21053" y2="38218"/>
                        <a14:foregroundMark x1="21053" y1="43103" x2="21053" y2="43103"/>
                        <a14:foregroundMark x1="21382" y1="46839" x2="21382" y2="46839"/>
                        <a14:foregroundMark x1="20724" y1="52299" x2="20724" y2="52299"/>
                        <a14:foregroundMark x1="20724" y1="57471" x2="20724" y2="57471"/>
                        <a14:foregroundMark x1="20724" y1="62644" x2="20724" y2="62644"/>
                        <a14:foregroundMark x1="20395" y1="67816" x2="20395" y2="67816"/>
                        <a14:foregroundMark x1="20724" y1="72126" x2="20724" y2="72126"/>
                        <a14:foregroundMark x1="21053" y1="77874" x2="21053" y2="77874"/>
                        <a14:foregroundMark x1="20724" y1="82471" x2="20724" y2="82471"/>
                        <a14:foregroundMark x1="52139" y1="9750" x2="53947" y2="10057"/>
                        <a14:foregroundMark x1="42105" y1="8046" x2="45018" y2="8541"/>
                        <a14:foregroundMark x1="47368" y1="12356" x2="47368" y2="12356"/>
                        <a14:backgroundMark x1="46382" y1="8908" x2="48684" y2="9483"/>
                        <a14:backgroundMark x1="48684" y1="9195" x2="50329" y2="10057"/>
                        <a14:backgroundMark x1="44079" y1="9483" x2="44079" y2="9483"/>
                        <a14:backgroundMark x1="44737" y1="9483" x2="44737" y2="9483"/>
                        <a14:backgroundMark x1="44408" y1="8908" x2="44408" y2="8908"/>
                        <a14:backgroundMark x1="46711" y1="9195" x2="51316" y2="10632"/>
                        <a14:backgroundMark x1="49671" y1="10057" x2="45066" y2="8621"/>
                        <a14:backgroundMark x1="47697" y1="8621" x2="50987" y2="10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77" y="332203"/>
            <a:ext cx="1227958" cy="140568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8B87DA0-0C06-ADCF-AB6C-14DF61F22AEC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7DF364A-1B69-56C6-DFA5-42C0B3101505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621DA128-2D17-F10B-5EE0-0917A8B960DD}"/>
              </a:ext>
            </a:extLst>
          </p:cNvPr>
          <p:cNvGrpSpPr/>
          <p:nvPr userDrawn="1"/>
        </p:nvGrpSpPr>
        <p:grpSpPr>
          <a:xfrm>
            <a:off x="10887" y="6351002"/>
            <a:ext cx="4810495" cy="516648"/>
            <a:chOff x="10887" y="6351002"/>
            <a:chExt cx="4810495" cy="51664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8FCA0F-1B1B-D78B-2F05-35F19CB6E77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26842F50-E95E-7832-E834-22C2901E3E0C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CBB6BB81-BB78-5AD5-8851-5D2D2F13BB2E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AFABFE7-977D-2817-3FAA-27A5B83C0258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8C56028B-CFFA-E758-B354-82845D2ACD53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7332B212-A6D0-0B68-A10C-69144780D186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17FBE1DD-FD34-0955-F539-7F92CF9E9A76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C9C9D96F-C35E-2AA5-A888-49052F15471D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734D8D4F-08D6-00CA-984A-24E3A524C415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A76ADAF5-E3EC-9E34-7014-27B0D141B8ED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9889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13255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xmlns="" id="{BD18FCB1-C9CD-1BAF-0578-EAA2D4588C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31265" y="1895575"/>
            <a:ext cx="8253984" cy="2573338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4">
            <a:extLst>
              <a:ext uri="{FF2B5EF4-FFF2-40B4-BE49-F238E27FC236}">
                <a16:creationId xmlns:a16="http://schemas.microsoft.com/office/drawing/2014/main" xmlns="" id="{DD2D9D71-C603-5A67-51EA-316B484E04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62038" y="4005592"/>
            <a:ext cx="5424487" cy="2573338"/>
          </a:xfrm>
        </p:spPr>
        <p:txBody>
          <a:bodyPr/>
          <a:lstStyle/>
          <a:p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76CE5056-F6E2-5A5E-6C98-540ED9AEE778}"/>
              </a:ext>
            </a:extLst>
          </p:cNvPr>
          <p:cNvGrpSpPr/>
          <p:nvPr userDrawn="1"/>
        </p:nvGrpSpPr>
        <p:grpSpPr>
          <a:xfrm>
            <a:off x="1" y="6599676"/>
            <a:ext cx="3050930" cy="258324"/>
            <a:chOff x="10887" y="6351002"/>
            <a:chExt cx="4810495" cy="51664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5E60154D-0A57-88CE-9D07-2207DC66831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C35E707-6B56-5356-F6C4-8876A0A09C86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1ECBC377-1E81-4B76-131F-704D18F835C3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37454376-AC3C-D342-309C-FE93461D6262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34F0897A-EF08-C492-4A89-02C132DC1860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0EEF2BB8-595E-9179-F579-3EAFB8E6C290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DF8112C1-C3EF-3E3D-8AF3-0D1472B5413A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57162744-85F5-95A3-FCD4-F70943B8E7D9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3967F7A9-D804-5FE9-3816-7A8CA0B6F166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F9F8E841-BD81-B784-0446-252101173577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AC323DF0-9F86-B5E4-B5A2-88E486B73278}"/>
              </a:ext>
            </a:extLst>
          </p:cNvPr>
          <p:cNvGrpSpPr/>
          <p:nvPr userDrawn="1"/>
        </p:nvGrpSpPr>
        <p:grpSpPr>
          <a:xfrm rot="5400000">
            <a:off x="10575473" y="1396303"/>
            <a:ext cx="3050930" cy="258324"/>
            <a:chOff x="10887" y="6351002"/>
            <a:chExt cx="4810495" cy="516648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587CD13F-5064-E437-3624-D241FCE56DB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FE668593-C9C2-0B01-670A-D772040A540C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0C12DF80-615D-6AFA-7954-0117934EFBF2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0B046B06-27E0-F89C-DF40-F0DD0061B086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AC0DEBF8-3212-7598-9188-21B1C6BA8B15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C2512362-22D5-3CB3-085B-C0F3FD44A5A0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1B7704C0-5A49-566A-5F58-726C689773C9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654A6EC6-CDF2-8E18-5D7F-11FA76C10E48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99650B61-1CE9-1E8B-7A62-FE819986F208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9E7B5509-EA99-BDD3-DF21-DB097379AD2D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4471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03" y="279071"/>
            <a:ext cx="10858994" cy="1822103"/>
          </a:xfrm>
        </p:spPr>
        <p:txBody>
          <a:bodyPr/>
          <a:lstStyle>
            <a:lvl1pPr marL="0" indent="0" algn="just">
              <a:buNone/>
              <a:defRPr>
                <a:solidFill>
                  <a:schemeClr val="tx2"/>
                </a:solidFill>
              </a:defRPr>
            </a:lvl1pPr>
            <a:lvl2pPr marL="457200" indent="0" algn="just">
              <a:buNone/>
              <a:defRPr>
                <a:solidFill>
                  <a:schemeClr val="tx2"/>
                </a:solidFill>
              </a:defRPr>
            </a:lvl2pPr>
            <a:lvl3pPr marL="914400" indent="0" algn="just">
              <a:buNone/>
              <a:defRPr>
                <a:solidFill>
                  <a:schemeClr val="tx2"/>
                </a:solidFill>
              </a:defRPr>
            </a:lvl3pPr>
            <a:lvl4pPr marL="1371600" indent="0" algn="just">
              <a:buNone/>
              <a:defRPr>
                <a:solidFill>
                  <a:schemeClr val="tx2"/>
                </a:solidFill>
              </a:defRPr>
            </a:lvl4pPr>
            <a:lvl5pPr marL="1828800" indent="0" algn="just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C859873C-8BE9-6DF9-3BBC-B9E7AE4730B3}"/>
              </a:ext>
            </a:extLst>
          </p:cNvPr>
          <p:cNvGrpSpPr/>
          <p:nvPr userDrawn="1"/>
        </p:nvGrpSpPr>
        <p:grpSpPr>
          <a:xfrm>
            <a:off x="-11267" y="-1"/>
            <a:ext cx="12203267" cy="6858001"/>
            <a:chOff x="-11267" y="-1"/>
            <a:chExt cx="12203267" cy="6858001"/>
          </a:xfrm>
          <a:solidFill>
            <a:schemeClr val="bg1">
              <a:lumMod val="95000"/>
            </a:schemeClr>
          </a:solidFill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543D09BE-B454-6DC9-0290-6970B9A3849F}"/>
                </a:ext>
              </a:extLst>
            </p:cNvPr>
            <p:cNvSpPr/>
            <p:nvPr userDrawn="1"/>
          </p:nvSpPr>
          <p:spPr>
            <a:xfrm>
              <a:off x="0" y="1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ED8C5E0F-9BF8-887E-16F8-17E98A197860}"/>
                </a:ext>
              </a:extLst>
            </p:cNvPr>
            <p:cNvSpPr/>
            <p:nvPr userDrawn="1"/>
          </p:nvSpPr>
          <p:spPr>
            <a:xfrm>
              <a:off x="0" y="6578930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DD6BDDC5-1AB8-5894-786A-67714FD71D72}"/>
                </a:ext>
              </a:extLst>
            </p:cNvPr>
            <p:cNvSpPr/>
            <p:nvPr userDrawn="1"/>
          </p:nvSpPr>
          <p:spPr>
            <a:xfrm rot="5400000">
              <a:off x="-3298067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D9A6497E-C7A9-84BF-FE25-5E3A1D813693}"/>
                </a:ext>
              </a:extLst>
            </p:cNvPr>
            <p:cNvSpPr/>
            <p:nvPr userDrawn="1"/>
          </p:nvSpPr>
          <p:spPr>
            <a:xfrm rot="5400000">
              <a:off x="8620800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D44D0522-9F98-7C1F-4629-42882CB457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2238" y="2819227"/>
            <a:ext cx="6146800" cy="304165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A7721748-74FD-650E-6625-CAF19208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236" y="3198943"/>
            <a:ext cx="3741666" cy="221723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just">
              <a:buNone/>
              <a:defRPr/>
            </a:lvl1pPr>
            <a:lvl2pPr marL="457200" indent="0" algn="just">
              <a:buNone/>
              <a:defRPr/>
            </a:lvl2pPr>
            <a:lvl3pPr marL="914400" indent="0" algn="just">
              <a:buNone/>
              <a:defRPr/>
            </a:lvl3pPr>
            <a:lvl4pPr marL="1371600" indent="0" algn="just">
              <a:buNone/>
              <a:defRPr/>
            </a:lvl4pPr>
            <a:lvl5pPr marL="1828800" indent="0" algn="just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7399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B58762-193F-989A-EF08-F90C96C1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6CCFEB-5BB6-2ECF-0C34-ED466C012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927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61" r:id="rId7"/>
    <p:sldLayoutId id="2147483660" r:id="rId8"/>
    <p:sldLayoutId id="2147483658" r:id="rId9"/>
    <p:sldLayoutId id="2147483657" r:id="rId10"/>
    <p:sldLayoutId id="2147483659" r:id="rId11"/>
    <p:sldLayoutId id="2147483654" r:id="rId12"/>
    <p:sldLayoutId id="2147483656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files.school-collection.edu.ru/dlrstore/c7e12acb-61f6-4714-8385-0c892973055b/%5bINF_015%5d_%5bPD_01%5d.sw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DA66AF7-78A7-A2C5-0A5F-02AC8B31B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540472"/>
            <a:ext cx="7940040" cy="2888528"/>
          </a:xfrm>
        </p:spPr>
        <p:txBody>
          <a:bodyPr/>
          <a:lstStyle/>
          <a:p>
            <a:r>
              <a:rPr lang="ru-RU" altLang="ru-RU" dirty="0"/>
              <a:t>ФОРМАТИРОВАНИЕ ТЕКСТА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7DB4B726-2C8C-7961-7DB8-B7FE6AE44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7530" y="3699632"/>
            <a:ext cx="7061860" cy="1655762"/>
          </a:xfrm>
        </p:spPr>
        <p:txBody>
          <a:bodyPr/>
          <a:lstStyle/>
          <a:p>
            <a:r>
              <a:rPr lang="ru-RU" altLang="ru-RU" dirty="0">
                <a:cs typeface="Arial" panose="020B0604020202020204" pitchFamily="34" charset="0"/>
              </a:rPr>
              <a:t>ОБРАБОТКА ТЕКСТОВОЙ ИНФОРМАЦИИ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359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8569" y="2293257"/>
            <a:ext cx="574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нормальное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568" y="2788154"/>
            <a:ext cx="574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полужирное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567" y="3288797"/>
            <a:ext cx="574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tx2"/>
                </a:solidFill>
              </a:rPr>
              <a:t>курсивное</a:t>
            </a:r>
            <a:endParaRPr lang="ru-RU" sz="2400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8566" y="3798208"/>
            <a:ext cx="574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u="sng" dirty="0">
                <a:solidFill>
                  <a:schemeClr val="tx2"/>
                </a:solidFill>
              </a:rPr>
              <a:t>подчеркнутое</a:t>
            </a:r>
            <a:endParaRPr lang="ru-RU" sz="2400" u="sng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4517" y="1748619"/>
            <a:ext cx="484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НАЧЕРТАНИЯ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872" y="790222"/>
            <a:ext cx="6649584" cy="24225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231" y="3997579"/>
            <a:ext cx="1252992" cy="14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2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491" y="557558"/>
            <a:ext cx="10858993" cy="1325563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>ШРИФТ </a:t>
            </a:r>
            <a:br>
              <a:rPr lang="ru-RU" sz="3600" dirty="0"/>
            </a:br>
            <a:r>
              <a:rPr lang="ru-RU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МОНОШИРИННЫЙ</a:t>
            </a:r>
            <a:r>
              <a:rPr lang="ru-RU" sz="3600" dirty="0"/>
              <a:t> И  ПРОПОРЦИОНАЛЬНЫЙ 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Заголовок 17">
            <a:extLst>
              <a:ext uri="{FF2B5EF4-FFF2-40B4-BE49-F238E27FC236}">
                <a16:creationId xmlns:a16="http://schemas.microsoft.com/office/drawing/2014/main" xmlns="" id="{FF2C841D-3F58-5AA9-FCAA-263DAEE7A9A7}"/>
              </a:ext>
            </a:extLst>
          </p:cNvPr>
          <p:cNvSpPr txBox="1">
            <a:spLocks/>
          </p:cNvSpPr>
          <p:nvPr/>
        </p:nvSpPr>
        <p:spPr>
          <a:xfrm>
            <a:off x="666503" y="-147477"/>
            <a:ext cx="108589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91" y="1883121"/>
            <a:ext cx="10890027" cy="19083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91" y="3883509"/>
            <a:ext cx="3403490" cy="24670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182" y="3912189"/>
            <a:ext cx="47625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4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CF91C8E-F884-B149-38D7-593EC02B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62" y="0"/>
            <a:ext cx="10858993" cy="1325563"/>
          </a:xfrm>
        </p:spPr>
        <p:txBody>
          <a:bodyPr/>
          <a:lstStyle/>
          <a:p>
            <a:pPr algn="l"/>
            <a:r>
              <a:rPr lang="ru-RU" altLang="ru-RU" dirty="0">
                <a:latin typeface="+mn-lt"/>
              </a:rPr>
              <a:t>ФОРМАТИРОВАНИЕ АБЗАЦЕВ</a:t>
            </a:r>
            <a:endParaRPr lang="ru-RU" dirty="0">
              <a:latin typeface="+mn-lt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0C513A2A-90E5-0FF5-951F-C8205C1A8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61" y="1131766"/>
            <a:ext cx="10858994" cy="1813140"/>
          </a:xfrm>
        </p:spPr>
        <p:txBody>
          <a:bodyPr/>
          <a:lstStyle/>
          <a:p>
            <a:r>
              <a:rPr lang="ru-RU" altLang="ru-RU" b="1" dirty="0">
                <a:latin typeface="Calibri" panose="020F0502020204030204" pitchFamily="34" charset="0"/>
              </a:rPr>
              <a:t>Абзац</a:t>
            </a:r>
            <a:r>
              <a:rPr lang="ru-RU" altLang="ru-RU" dirty="0">
                <a:latin typeface="Calibri" panose="020F0502020204030204" pitchFamily="34" charset="0"/>
              </a:rPr>
              <a:t> - это часть документа между двумя соседними непечатаемыми управляющими символами конца абзаца. Процесс ввода абзаца заканчивается нажатием клавиши </a:t>
            </a:r>
            <a:r>
              <a:rPr lang="ru-RU" altLang="ru-RU" b="1" dirty="0">
                <a:latin typeface="Calibri" panose="020F0502020204030204" pitchFamily="34" charset="0"/>
              </a:rPr>
              <a:t>Enter</a:t>
            </a:r>
            <a:r>
              <a:rPr lang="ru-RU" altLang="ru-RU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Line 15">
            <a:extLst>
              <a:ext uri="{FF2B5EF4-FFF2-40B4-BE49-F238E27FC236}">
                <a16:creationId xmlns:a16="http://schemas.microsoft.com/office/drawing/2014/main" xmlns="" id="{93EB80A0-FF5A-2764-525B-9A315BE69D5F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7768651" y="2952232"/>
            <a:ext cx="0" cy="35877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C1838547-3205-EB2E-4DAF-44E364F3C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927" y="2316017"/>
            <a:ext cx="3024187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Свойства абзаца</a:t>
            </a:r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xmlns="" id="{D99E9ABB-5734-62B1-AF92-ED6A24CF15D6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897782" y="4318275"/>
            <a:ext cx="3384550" cy="1588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6">
            <a:hlinkClick r:id="rId2"/>
            <a:extLst>
              <a:ext uri="{FF2B5EF4-FFF2-40B4-BE49-F238E27FC236}">
                <a16:creationId xmlns:a16="http://schemas.microsoft.com/office/drawing/2014/main" xmlns="" id="{6DE0F148-0EA5-F7E6-803F-EC41DF841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626" y="2915719"/>
            <a:ext cx="360045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>
                <a:solidFill>
                  <a:srgbClr val="FFFFFF"/>
                </a:solidFill>
                <a:cs typeface="Arial" charset="0"/>
              </a:rPr>
              <a:t>Выравнивание </a:t>
            </a:r>
          </a:p>
        </p:txBody>
      </p:sp>
      <p:sp>
        <p:nvSpPr>
          <p:cNvPr id="11" name="Rectangle 6">
            <a:hlinkClick r:id="rId2"/>
            <a:extLst>
              <a:ext uri="{FF2B5EF4-FFF2-40B4-BE49-F238E27FC236}">
                <a16:creationId xmlns:a16="http://schemas.microsoft.com/office/drawing/2014/main" xmlns="" id="{473041C2-0582-EBED-E0F0-8552407B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626" y="3707882"/>
            <a:ext cx="360045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>
                <a:solidFill>
                  <a:srgbClr val="FFFFFF"/>
                </a:solidFill>
                <a:cs typeface="Arial" charset="0"/>
              </a:rPr>
              <a:t>Отступ первой строки</a:t>
            </a:r>
          </a:p>
        </p:txBody>
      </p:sp>
      <p:sp>
        <p:nvSpPr>
          <p:cNvPr id="12" name="Rectangle 6">
            <a:hlinkClick r:id="rId2"/>
            <a:extLst>
              <a:ext uri="{FF2B5EF4-FFF2-40B4-BE49-F238E27FC236}">
                <a16:creationId xmlns:a16="http://schemas.microsoft.com/office/drawing/2014/main" xmlns="" id="{1464ADFE-0D55-F4B1-8822-B23B4C721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627" y="4427019"/>
            <a:ext cx="3600449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>
                <a:solidFill>
                  <a:srgbClr val="FFFFFF"/>
                </a:solidFill>
                <a:cs typeface="Arial" charset="0"/>
              </a:rPr>
              <a:t>Междустрочный интервал </a:t>
            </a:r>
          </a:p>
        </p:txBody>
      </p:sp>
      <p:sp>
        <p:nvSpPr>
          <p:cNvPr id="13" name="Rectangle 6">
            <a:hlinkClick r:id="rId2"/>
            <a:extLst>
              <a:ext uri="{FF2B5EF4-FFF2-40B4-BE49-F238E27FC236}">
                <a16:creationId xmlns:a16="http://schemas.microsoft.com/office/drawing/2014/main" xmlns="" id="{3B2CAB6B-0DB6-0773-5CF7-36169166C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627" y="5076307"/>
            <a:ext cx="3671887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>
                <a:solidFill>
                  <a:srgbClr val="FFFFFF"/>
                </a:solidFill>
                <a:cs typeface="Arial" charset="0"/>
              </a:rPr>
              <a:t>Отступы слева и справа</a:t>
            </a:r>
          </a:p>
        </p:txBody>
      </p:sp>
      <p:sp>
        <p:nvSpPr>
          <p:cNvPr id="14" name="Rectangle 6">
            <a:hlinkClick r:id="rId2"/>
            <a:extLst>
              <a:ext uri="{FF2B5EF4-FFF2-40B4-BE49-F238E27FC236}">
                <a16:creationId xmlns:a16="http://schemas.microsoft.com/office/drawing/2014/main" xmlns="" id="{C29DA55D-A0C4-655C-FEC0-B893B4A03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627" y="5795444"/>
            <a:ext cx="3671887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>
                <a:solidFill>
                  <a:srgbClr val="FFFFFF"/>
                </a:solidFill>
                <a:cs typeface="Arial" charset="0"/>
              </a:rPr>
              <a:t>Интервалы перед и после</a:t>
            </a: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xmlns="" id="{5E898EB5-E9C1-F01B-579B-1E036E9755A4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7768651" y="3744395"/>
            <a:ext cx="0" cy="35877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xmlns="" id="{6F8616D5-164E-9C6B-07E7-952257EEDBB0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7768651" y="4463532"/>
            <a:ext cx="0" cy="35877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xmlns="" id="{3D39B2E4-D8AE-2260-5340-AFA7512E57F0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7770239" y="5831957"/>
            <a:ext cx="0" cy="35877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xmlns="" id="{AA31958D-A1D1-6168-F7BF-A56E2789EA59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7768651" y="5184257"/>
            <a:ext cx="0" cy="35877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20" y="1955423"/>
            <a:ext cx="3718747" cy="46884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643C22-CD8B-4035-B41D-804DC9427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441" y="3534082"/>
            <a:ext cx="8286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CF91C8E-F884-B149-38D7-593EC02B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62" y="0"/>
            <a:ext cx="10858993" cy="1325563"/>
          </a:xfrm>
        </p:spPr>
        <p:txBody>
          <a:bodyPr/>
          <a:lstStyle/>
          <a:p>
            <a:pPr algn="l"/>
            <a:r>
              <a:rPr lang="ru-RU" altLang="ru-RU" dirty="0">
                <a:latin typeface="+mn-lt"/>
              </a:rPr>
              <a:t>ФОРМАТИРОВАНИЕ АБЗАЦЕВ</a:t>
            </a:r>
            <a:endParaRPr lang="ru-RU" dirty="0">
              <a:latin typeface="+mn-lt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0C513A2A-90E5-0FF5-951F-C8205C1A8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61" y="874499"/>
            <a:ext cx="10858994" cy="1813140"/>
          </a:xfrm>
        </p:spPr>
        <p:txBody>
          <a:bodyPr/>
          <a:lstStyle/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Выравнивание абзаца</a:t>
            </a:r>
            <a:r>
              <a:rPr lang="en-US" altLang="ru-RU" b="1" dirty="0">
                <a:latin typeface="Calibri" panose="020F0502020204030204" pitchFamily="34" charset="0"/>
              </a:rPr>
              <a:t> - </a:t>
            </a:r>
            <a:r>
              <a:rPr lang="ru-RU" altLang="ru-RU" dirty="0">
                <a:latin typeface="Calibri" panose="020F0502020204030204" pitchFamily="34" charset="0"/>
              </a:rPr>
              <a:t>расположение абзаца относительно боковых границ страницы. </a:t>
            </a:r>
          </a:p>
          <a:p>
            <a:endParaRPr lang="ru-RU" dirty="0"/>
          </a:p>
        </p:txBody>
      </p:sp>
      <p:sp>
        <p:nvSpPr>
          <p:cNvPr id="7" name="Text Box 48">
            <a:extLst>
              <a:ext uri="{FF2B5EF4-FFF2-40B4-BE49-F238E27FC236}">
                <a16:creationId xmlns:a16="http://schemas.microsoft.com/office/drawing/2014/main" xmlns="" id="{DBEFF1B4-DFAD-7C77-C5D7-AF316F30A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819" y="1672674"/>
            <a:ext cx="7624236" cy="83099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tx2"/>
                </a:solidFill>
                <a:latin typeface="+mn-lt"/>
              </a:rPr>
              <a:t>Когда текст выровнен по левому краю, левая граница абзаца образует прямую линию. При этом все строки имеют одинаковые отступы от левого края страницы. Данный абзац выровнен по левому краю.</a:t>
            </a:r>
          </a:p>
        </p:txBody>
      </p:sp>
      <p:sp>
        <p:nvSpPr>
          <p:cNvPr id="8" name="Text Box 49">
            <a:extLst>
              <a:ext uri="{FF2B5EF4-FFF2-40B4-BE49-F238E27FC236}">
                <a16:creationId xmlns:a16="http://schemas.microsoft.com/office/drawing/2014/main" xmlns="" id="{ADE7DA12-246B-931B-2EF6-047C0EB6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819" y="2639214"/>
            <a:ext cx="7635120" cy="107721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chemeClr val="tx2"/>
                </a:solidFill>
                <a:latin typeface="+mn-lt"/>
              </a:rPr>
              <a:t>Выровненный по центру, или центрированный текст, располагается так: с обеих сторон каждой строки ширина свободного пространства одинакова. С обеих сторон края абзаца получаются неровными. Данный абзац выровнен по центру.</a:t>
            </a:r>
          </a:p>
        </p:txBody>
      </p:sp>
      <p:sp>
        <p:nvSpPr>
          <p:cNvPr id="9" name="Text Box 50">
            <a:extLst>
              <a:ext uri="{FF2B5EF4-FFF2-40B4-BE49-F238E27FC236}">
                <a16:creationId xmlns:a16="http://schemas.microsoft.com/office/drawing/2014/main" xmlns="" id="{C11F1CDF-CE8E-5FB1-4089-E9B7834B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118" y="3887997"/>
            <a:ext cx="7635120" cy="110799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600" dirty="0">
                <a:solidFill>
                  <a:schemeClr val="tx2"/>
                </a:solidFill>
                <a:latin typeface="+mn-lt"/>
              </a:rPr>
              <a:t>Когда текст выровнен по правому краю, правая граница абзаца образует прямую линию. Каждая строка абзаца заканчивается на одном и том же расстоянии от правого края страницы. Данный абзац выровнен по правому краю</a:t>
            </a:r>
            <a:r>
              <a:rPr lang="ru-RU" altLang="ru-RU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sp>
        <p:nvSpPr>
          <p:cNvPr id="10" name="Text Box 51">
            <a:extLst>
              <a:ext uri="{FF2B5EF4-FFF2-40B4-BE49-F238E27FC236}">
                <a16:creationId xmlns:a16="http://schemas.microsoft.com/office/drawing/2014/main" xmlns="" id="{A39E8E93-798D-5564-3B60-3B6108AA5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117" y="5170187"/>
            <a:ext cx="7635119" cy="83099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>
                <a:solidFill>
                  <a:schemeClr val="tx2"/>
                </a:solidFill>
                <a:latin typeface="+mn-lt"/>
              </a:rPr>
              <a:t>У текста, выровненного по ширине, левая и правая границы образуют прямые линии. При этом последняя строка абзаца ведёт себя так, как при выравнивании по левому краю. Данный абзац выровнен по ширине.</a:t>
            </a:r>
          </a:p>
        </p:txBody>
      </p:sp>
      <p:pic>
        <p:nvPicPr>
          <p:cNvPr id="11" name="Picture 52">
            <a:extLst>
              <a:ext uri="{FF2B5EF4-FFF2-40B4-BE49-F238E27FC236}">
                <a16:creationId xmlns:a16="http://schemas.microsoft.com/office/drawing/2014/main" xmlns="" id="{8A9A5BEF-0850-A9C2-6361-273FFA89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91" y="1725240"/>
            <a:ext cx="5302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3">
            <a:extLst>
              <a:ext uri="{FF2B5EF4-FFF2-40B4-BE49-F238E27FC236}">
                <a16:creationId xmlns:a16="http://schemas.microsoft.com/office/drawing/2014/main" xmlns="" id="{F44B3E79-39EA-C13C-E4C2-76C29E1EA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582" y="4704874"/>
            <a:ext cx="14398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chemeClr val="tx2"/>
                </a:solidFill>
                <a:latin typeface="+mn-lt"/>
              </a:rPr>
              <a:t>по правому краю</a:t>
            </a:r>
          </a:p>
        </p:txBody>
      </p:sp>
      <p:pic>
        <p:nvPicPr>
          <p:cNvPr id="13" name="Picture 54">
            <a:extLst>
              <a:ext uri="{FF2B5EF4-FFF2-40B4-BE49-F238E27FC236}">
                <a16:creationId xmlns:a16="http://schemas.microsoft.com/office/drawing/2014/main" xmlns="" id="{C357CE59-B992-1344-4376-F9102FF64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91" y="2759964"/>
            <a:ext cx="5175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5">
            <a:extLst>
              <a:ext uri="{FF2B5EF4-FFF2-40B4-BE49-F238E27FC236}">
                <a16:creationId xmlns:a16="http://schemas.microsoft.com/office/drawing/2014/main" xmlns="" id="{AF70DCEC-E2CF-84AC-FDBC-92F1ECBE3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3490913"/>
            <a:ext cx="1368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chemeClr val="tx2"/>
                </a:solidFill>
                <a:latin typeface="+mn-lt"/>
              </a:rPr>
              <a:t>по центру</a:t>
            </a:r>
          </a:p>
        </p:txBody>
      </p:sp>
      <p:pic>
        <p:nvPicPr>
          <p:cNvPr id="15" name="Picture 56">
            <a:extLst>
              <a:ext uri="{FF2B5EF4-FFF2-40B4-BE49-F238E27FC236}">
                <a16:creationId xmlns:a16="http://schemas.microsoft.com/office/drawing/2014/main" xmlns="" id="{EBBC8DAE-3A08-3D45-DF2C-DB79B9B9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91" y="4067177"/>
            <a:ext cx="471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7">
            <a:extLst>
              <a:ext uri="{FF2B5EF4-FFF2-40B4-BE49-F238E27FC236}">
                <a16:creationId xmlns:a16="http://schemas.microsoft.com/office/drawing/2014/main" xmlns="" id="{AA3D1BC3-3894-5A00-F55C-254AB5D43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91" y="5201761"/>
            <a:ext cx="4905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8">
            <a:extLst>
              <a:ext uri="{FF2B5EF4-FFF2-40B4-BE49-F238E27FC236}">
                <a16:creationId xmlns:a16="http://schemas.microsoft.com/office/drawing/2014/main" xmlns="" id="{95E31694-1119-FF32-8712-D65EBB892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13" y="2374107"/>
            <a:ext cx="14398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chemeClr val="tx2"/>
                </a:solidFill>
                <a:latin typeface="+mn-lt"/>
              </a:rPr>
              <a:t>по левому краю</a:t>
            </a: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xmlns="" id="{E8488A19-91AE-46CB-DBC8-3613E9A32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729" y="5846182"/>
            <a:ext cx="14398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chemeClr val="tx2"/>
                </a:solidFill>
                <a:latin typeface="+mn-lt"/>
              </a:rPr>
              <a:t>по ширине</a:t>
            </a:r>
          </a:p>
        </p:txBody>
      </p:sp>
    </p:spTree>
    <p:extLst>
      <p:ext uri="{BB962C8B-B14F-4D97-AF65-F5344CB8AC3E}">
        <p14:creationId xmlns:p14="http://schemas.microsoft.com/office/powerpoint/2010/main" val="100278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  <p:bldP spid="14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CF91C8E-F884-B149-38D7-593EC02B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62" y="0"/>
            <a:ext cx="10858993" cy="1325563"/>
          </a:xfrm>
        </p:spPr>
        <p:txBody>
          <a:bodyPr/>
          <a:lstStyle/>
          <a:p>
            <a:pPr algn="l"/>
            <a:r>
              <a:rPr lang="ru-RU" altLang="ru-RU" dirty="0">
                <a:latin typeface="+mn-lt"/>
              </a:rPr>
              <a:t>ФОРМАТИРОВАНИЕ АБЗАЦЕВ</a:t>
            </a:r>
            <a:endParaRPr lang="ru-RU" dirty="0">
              <a:latin typeface="+mn-lt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0C513A2A-90E5-0FF5-951F-C8205C1A8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61" y="1131766"/>
            <a:ext cx="10858994" cy="670140"/>
          </a:xfrm>
        </p:spPr>
        <p:txBody>
          <a:bodyPr/>
          <a:lstStyle/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Отступ первой строки</a:t>
            </a:r>
            <a:r>
              <a:rPr lang="en-US" altLang="ru-RU" b="1" dirty="0">
                <a:latin typeface="Calibri" panose="020F0502020204030204" pitchFamily="34" charset="0"/>
              </a:rPr>
              <a:t> – </a:t>
            </a:r>
            <a:r>
              <a:rPr lang="ru-RU" altLang="ru-RU" dirty="0">
                <a:latin typeface="Calibri" panose="020F0502020204030204" pitchFamily="34" charset="0"/>
              </a:rPr>
              <a:t>отступ перед абзацем, красная строка. </a:t>
            </a:r>
          </a:p>
          <a:p>
            <a:endParaRPr lang="ru-RU" dirty="0"/>
          </a:p>
        </p:txBody>
      </p:sp>
      <p:graphicFrame>
        <p:nvGraphicFramePr>
          <p:cNvPr id="6" name="Group 79">
            <a:extLst>
              <a:ext uri="{FF2B5EF4-FFF2-40B4-BE49-F238E27FC236}">
                <a16:creationId xmlns:a16="http://schemas.microsoft.com/office/drawing/2014/main" xmlns="" id="{17FB6817-027B-4A93-8B07-0E4B32A41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33515"/>
              </p:ext>
            </p:extLst>
          </p:nvPr>
        </p:nvGraphicFramePr>
        <p:xfrm>
          <a:off x="2617322" y="2902583"/>
          <a:ext cx="7777163" cy="1657350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 отступа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отступом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выступом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06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Перед вами пример текста без отступа.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5401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Перед вами пример текста с отступом 1 см.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Перед вами пример текста с выступом 1,25 см.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468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CF91C8E-F884-B149-38D7-593EC02B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62" y="0"/>
            <a:ext cx="10858993" cy="1325563"/>
          </a:xfrm>
        </p:spPr>
        <p:txBody>
          <a:bodyPr/>
          <a:lstStyle/>
          <a:p>
            <a:pPr algn="l"/>
            <a:r>
              <a:rPr lang="ru-RU" altLang="ru-RU" dirty="0">
                <a:latin typeface="+mn-lt"/>
              </a:rPr>
              <a:t>ФОРМАТИРОВАНИЕ АБЗАЦЕВ</a:t>
            </a:r>
            <a:endParaRPr lang="ru-RU" dirty="0">
              <a:latin typeface="+mn-lt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0C513A2A-90E5-0FF5-951F-C8205C1A8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61" y="1131766"/>
            <a:ext cx="10858994" cy="1154234"/>
          </a:xfrm>
        </p:spPr>
        <p:txBody>
          <a:bodyPr/>
          <a:lstStyle/>
          <a:p>
            <a:pPr algn="just"/>
            <a:r>
              <a:rPr lang="ru-RU" altLang="ru-RU" b="1" dirty="0">
                <a:latin typeface="Calibri" panose="020F0502020204030204" pitchFamily="34" charset="0"/>
              </a:rPr>
              <a:t>Отступы слева и справа</a:t>
            </a:r>
            <a:r>
              <a:rPr lang="en-US" altLang="ru-RU" b="1" dirty="0">
                <a:latin typeface="Calibri" panose="020F0502020204030204" pitchFamily="34" charset="0"/>
              </a:rPr>
              <a:t> – </a:t>
            </a:r>
            <a:r>
              <a:rPr lang="ru-RU" altLang="ru-RU" dirty="0">
                <a:latin typeface="Calibri" panose="020F0502020204030204" pitchFamily="34" charset="0"/>
              </a:rPr>
              <a:t>расстояние от края страницы до левой (и, соответственно, правой) границы абзаца. </a:t>
            </a:r>
          </a:p>
          <a:p>
            <a:endParaRPr lang="ru-RU" dirty="0"/>
          </a:p>
        </p:txBody>
      </p:sp>
      <p:graphicFrame>
        <p:nvGraphicFramePr>
          <p:cNvPr id="6" name="Group 61">
            <a:extLst>
              <a:ext uri="{FF2B5EF4-FFF2-40B4-BE49-F238E27FC236}">
                <a16:creationId xmlns:a16="http://schemas.microsoft.com/office/drawing/2014/main" xmlns="" id="{377A070E-65FD-492D-BEAD-011A807CA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903871"/>
              </p:ext>
            </p:extLst>
          </p:nvPr>
        </p:nvGraphicFramePr>
        <p:xfrm>
          <a:off x="2383981" y="2457329"/>
          <a:ext cx="7777162" cy="2681287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75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Без отступа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С отступом слева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С отступом справа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199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С помощью разной величины отступов слева и справа часто различают функциональные абзацы текста.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С помощью разной величины отступов слева и справа часто различают функциональные абзацы текста.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С помощью разной величины отступов слева и справа часто различают функциональные абзацы текста.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9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572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CF91C8E-F884-B149-38D7-593EC02B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62" y="0"/>
            <a:ext cx="10858993" cy="1325563"/>
          </a:xfrm>
        </p:spPr>
        <p:txBody>
          <a:bodyPr/>
          <a:lstStyle/>
          <a:p>
            <a:pPr algn="l"/>
            <a:r>
              <a:rPr lang="ru-RU" altLang="ru-RU" dirty="0">
                <a:latin typeface="+mn-lt"/>
              </a:rPr>
              <a:t>ФОРМАТИРОВАНИЕ АБЗАЦЕВ</a:t>
            </a:r>
            <a:endParaRPr lang="ru-RU" dirty="0">
              <a:latin typeface="+mn-lt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0C513A2A-90E5-0FF5-951F-C8205C1A8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61" y="1131766"/>
            <a:ext cx="10858994" cy="1813140"/>
          </a:xfrm>
        </p:spPr>
        <p:txBody>
          <a:bodyPr/>
          <a:lstStyle/>
          <a:p>
            <a:pPr algn="just">
              <a:spcBef>
                <a:spcPct val="30000"/>
              </a:spcBef>
            </a:pPr>
            <a:r>
              <a:rPr lang="ru-RU" altLang="ru-RU" b="1" dirty="0">
                <a:latin typeface="Calibri" panose="020F0502020204030204" pitchFamily="34" charset="0"/>
              </a:rPr>
              <a:t>Интервалы перед </a:t>
            </a:r>
            <a:r>
              <a:rPr lang="ru-RU" altLang="ru-RU" dirty="0">
                <a:latin typeface="Calibri" panose="020F0502020204030204" pitchFamily="34" charset="0"/>
              </a:rPr>
              <a:t>и</a:t>
            </a:r>
            <a:r>
              <a:rPr lang="ru-RU" altLang="ru-RU" b="1" dirty="0">
                <a:latin typeface="Calibri" panose="020F0502020204030204" pitchFamily="34" charset="0"/>
              </a:rPr>
              <a:t> после</a:t>
            </a:r>
            <a:r>
              <a:rPr lang="en-US" altLang="ru-RU" b="1" dirty="0">
                <a:latin typeface="Calibri" panose="020F0502020204030204" pitchFamily="34" charset="0"/>
              </a:rPr>
              <a:t> </a:t>
            </a:r>
            <a:r>
              <a:rPr lang="ru-RU" altLang="ru-RU" dirty="0">
                <a:latin typeface="Calibri" panose="020F0502020204030204" pitchFamily="34" charset="0"/>
              </a:rPr>
              <a:t>задают расстояние между соседними абзацами сверху и снизу.</a:t>
            </a:r>
          </a:p>
          <a:p>
            <a:pPr algn="just">
              <a:spcBef>
                <a:spcPct val="30000"/>
              </a:spcBef>
            </a:pPr>
            <a:r>
              <a:rPr lang="ru-RU" altLang="ru-RU" b="1" dirty="0">
                <a:latin typeface="Calibri" panose="020F0502020204030204" pitchFamily="34" charset="0"/>
              </a:rPr>
              <a:t>Междустрочный интервал</a:t>
            </a:r>
            <a:r>
              <a:rPr lang="ru-RU" altLang="ru-RU" dirty="0">
                <a:latin typeface="Calibri" panose="020F0502020204030204" pitchFamily="34" charset="0"/>
              </a:rPr>
              <a:t> определяет расстояние между соседними строками внутри абзаца.</a:t>
            </a:r>
          </a:p>
          <a:p>
            <a:endParaRPr lang="ru-RU" dirty="0"/>
          </a:p>
        </p:txBody>
      </p:sp>
      <p:graphicFrame>
        <p:nvGraphicFramePr>
          <p:cNvPr id="6" name="Group 95">
            <a:extLst>
              <a:ext uri="{FF2B5EF4-FFF2-40B4-BE49-F238E27FC236}">
                <a16:creationId xmlns:a16="http://schemas.microsoft.com/office/drawing/2014/main" xmlns="" id="{AC40ED55-CCDF-4021-6871-1983EE83E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59368"/>
              </p:ext>
            </p:extLst>
          </p:nvPr>
        </p:nvGraphicFramePr>
        <p:xfrm>
          <a:off x="2492189" y="2918013"/>
          <a:ext cx="7777162" cy="3079339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86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Одинарный </a:t>
                      </a:r>
                    </a:p>
                  </a:txBody>
                  <a:tcPr marT="47086" marB="47086"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Полуторный </a:t>
                      </a:r>
                    </a:p>
                  </a:txBody>
                  <a:tcPr marT="47086" marB="47086"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Двойной </a:t>
                      </a:r>
                    </a:p>
                  </a:txBody>
                  <a:tcPr marT="47086" marB="47086"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66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Перед вами пример текста с одинарным междустрочным интервалом.</a:t>
                      </a:r>
                    </a:p>
                  </a:txBody>
                  <a:tcPr marT="47086" marB="47086"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Перед вами пример текста с полуторным междустрочным интервалом.</a:t>
                      </a:r>
                    </a:p>
                  </a:txBody>
                  <a:tcPr marT="47086" marB="47086"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Перед вами пример текста с двойным междустрочным интервалом.</a:t>
                      </a:r>
                    </a:p>
                  </a:txBody>
                  <a:tcPr marT="47086" marB="47086"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318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A91A6-F57B-97BD-C33A-D65436FF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dirty="0">
                <a:latin typeface="+mn-lt"/>
              </a:rPr>
              <a:t>СТИЛЕВОЕ ФОРМАТИРОВАНИЕ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DE04B5-98E4-1686-4950-A5AE4CC94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465754"/>
            <a:ext cx="6389758" cy="3889369"/>
          </a:xfrm>
        </p:spPr>
        <p:txBody>
          <a:bodyPr>
            <a:normAutofit lnSpcReduction="10000"/>
          </a:bodyPr>
          <a:lstStyle/>
          <a:p>
            <a:r>
              <a:rPr lang="ru-RU" altLang="ru-RU" sz="3200" dirty="0">
                <a:latin typeface="Calibri" panose="020F0502020204030204" pitchFamily="34" charset="0"/>
              </a:rPr>
              <a:t>Структурным элементам, несущим одну и ту же функциональную нагрузку, назначается определённый </a:t>
            </a:r>
            <a:r>
              <a:rPr lang="ru-RU" altLang="ru-RU" sz="3200" b="1" dirty="0">
                <a:latin typeface="Calibri" panose="020F0502020204030204" pitchFamily="34" charset="0"/>
              </a:rPr>
              <a:t>стиль форматирования</a:t>
            </a:r>
            <a:r>
              <a:rPr lang="ru-RU" altLang="ru-RU" sz="3200" dirty="0">
                <a:latin typeface="Calibri" panose="020F0502020204030204" pitchFamily="34" charset="0"/>
              </a:rPr>
              <a:t> - набор параметров форматирования (шрифт, его начертание и размер, отступ первой строки, междустрочный интервал).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27051" y="1465754"/>
            <a:ext cx="3889370" cy="388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17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A91A6-F57B-97BD-C33A-D65436FFF4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855" y="398555"/>
            <a:ext cx="10860087" cy="852488"/>
          </a:xfrm>
        </p:spPr>
        <p:txBody>
          <a:bodyPr/>
          <a:lstStyle/>
          <a:p>
            <a:pPr algn="l"/>
            <a:r>
              <a:rPr lang="ru-RU" altLang="ru-RU" b="1" dirty="0">
                <a:latin typeface="+mn-lt"/>
              </a:rPr>
              <a:t>СТИЛЕВОЕ ФОРМАТИРОВАНИЕ</a:t>
            </a:r>
            <a:endParaRPr lang="ru-RU" b="1" dirty="0">
              <a:latin typeface="+mn-lt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F877640-C0AB-D883-920E-5519ACF4E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2541402"/>
            <a:ext cx="2774301" cy="32400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экономит время –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применить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стиль как набор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 параметров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форматирования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значительно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быстрее, чем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задавать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соответствующие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параметры 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один за другим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2ECC750-B4BD-52DD-C20A-FA6B77B9C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225" y="2541402"/>
            <a:ext cx="2663825" cy="32400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обеспечивает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  единообразие 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в оформлении 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текстового 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документа;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применение 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определённого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стиля вносит строгость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в оформление 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Arial" charset="0"/>
                <a:cs typeface="Arial" charset="0"/>
              </a:rPr>
              <a:t>документа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8DD3B5-D9B7-CF91-6446-DCD6C4976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353" y="2541402"/>
            <a:ext cx="2773446" cy="32400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позволяет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быстро изменить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вид отдельных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 элементов во всем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документе –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достаточно внести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изменения в стиль,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и оформление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будет изменено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во всём документе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F9D42922-5CC9-B382-3F01-8D897B6F8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1488888"/>
            <a:ext cx="8514133" cy="503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ПРЕИМУЩЕСТВА СТИЛЕВОГО ФОРМАТИРОВАНИЯ</a:t>
            </a:r>
            <a:endParaRPr lang="ru-RU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xmlns="" id="{A1B51E61-DBE2-E8E3-634D-B8D6834F68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83337" y="1965139"/>
            <a:ext cx="0" cy="576263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xmlns="" id="{32BC44DA-3626-0413-5F82-874D61255F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36087" y="1965139"/>
            <a:ext cx="0" cy="576263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xmlns="" id="{631850B9-616F-6665-2C15-4411C24409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072937" y="1965139"/>
            <a:ext cx="0" cy="576263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207181D-11E7-A473-F09C-F5915108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160498"/>
            <a:ext cx="11347449" cy="1325563"/>
          </a:xfrm>
        </p:spPr>
        <p:txBody>
          <a:bodyPr/>
          <a:lstStyle/>
          <a:p>
            <a:pPr algn="l"/>
            <a:r>
              <a:rPr lang="ru-RU" altLang="ru-RU" dirty="0">
                <a:latin typeface="+mn-lt"/>
              </a:rPr>
              <a:t>ФОРМАТИРОВАНИЕ СТРАНИЦ ДОКУМЕНТОВ</a:t>
            </a:r>
            <a:endParaRPr lang="ru-RU" dirty="0">
              <a:latin typeface="+mn-lt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9A338398-5D3D-DABA-6946-976663539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0880" y="1749436"/>
            <a:ext cx="3529012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FFFFFF"/>
                </a:solidFill>
                <a:cs typeface="Arial" charset="0"/>
              </a:rPr>
              <a:t>ПАРАМЕТРЫ СТРАНИЦЫ</a:t>
            </a:r>
            <a:endParaRPr lang="ru-RU" sz="2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xmlns="" id="{56B951B9-7D68-782F-63A5-2DE3334DA3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8217" y="2252674"/>
            <a:ext cx="0" cy="2447925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CF119981-F10E-83FD-B39A-448C42050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305" y="2468573"/>
            <a:ext cx="208915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FF"/>
                </a:solidFill>
                <a:cs typeface="Arial" charset="0"/>
              </a:rPr>
              <a:t>Книжная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8C645C91-AEE0-0C33-0F71-37F463FF6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305" y="3044835"/>
            <a:ext cx="208915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FF"/>
                </a:solidFill>
                <a:cs typeface="Arial" charset="0"/>
              </a:rPr>
              <a:t>Альбомная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1F8C866D-1DE6-4F64-65E8-C0BABEB81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330" y="3908435"/>
            <a:ext cx="208915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FF"/>
                </a:solidFill>
                <a:cs typeface="Arial" charset="0"/>
              </a:rPr>
              <a:t>Верхнее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067EA8B9-17F8-CBE2-CCA0-B88AE8954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330" y="4484698"/>
            <a:ext cx="208915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FF"/>
                </a:solidFill>
                <a:cs typeface="Arial" charset="0"/>
              </a:rPr>
              <a:t>Нижнее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9357E8C7-EE5D-9FDB-8B77-5AF9EDD6D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330" y="5060960"/>
            <a:ext cx="208915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FF"/>
                </a:solidFill>
                <a:cs typeface="Arial" charset="0"/>
              </a:rPr>
              <a:t>Левое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D5DACDE3-FAD5-6606-F698-D0EE50326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330" y="5637223"/>
            <a:ext cx="208915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FF"/>
                </a:solidFill>
                <a:cs typeface="Arial" charset="0"/>
              </a:rPr>
              <a:t>Правое</a:t>
            </a: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xmlns="" id="{0BA5B88A-0643-E40E-512F-AD77710AD1EC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5130630" y="2792423"/>
            <a:ext cx="0" cy="504825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xmlns="" id="{77EBD4E5-494A-3D97-4565-C22AA471BEC0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5130630" y="4448186"/>
            <a:ext cx="0" cy="504825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xmlns="" id="{16812D89-719B-8A87-80D9-DB2D6BDFB53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614274" y="2469367"/>
            <a:ext cx="288925" cy="719138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xmlns="" id="{DC087924-E429-83ED-F3A2-3C4D3360FF82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686505" y="2757498"/>
            <a:ext cx="215900" cy="647700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9E9487B1-0077-EEBF-088E-BC442B88C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042" y="2757498"/>
            <a:ext cx="208915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FF"/>
                </a:solidFill>
                <a:cs typeface="Arial" charset="0"/>
              </a:rPr>
              <a:t>Ориентация</a:t>
            </a:r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xmlns="" id="{7F3E5C6F-9BE2-DD84-8941-10F63BD0BCD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34887" y="4017180"/>
            <a:ext cx="720725" cy="792163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Line 15">
            <a:extLst>
              <a:ext uri="{FF2B5EF4-FFF2-40B4-BE49-F238E27FC236}">
                <a16:creationId xmlns:a16="http://schemas.microsoft.com/office/drawing/2014/main" xmlns="" id="{70F1CA9D-7F6A-423A-3437-42762523DD2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794456" y="4376749"/>
            <a:ext cx="73025" cy="720725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" name="Line 15">
            <a:extLst>
              <a:ext uri="{FF2B5EF4-FFF2-40B4-BE49-F238E27FC236}">
                <a16:creationId xmlns:a16="http://schemas.microsoft.com/office/drawing/2014/main" xmlns="" id="{1A586E60-EC61-DA76-3854-219DA56631E6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507118" y="4592648"/>
            <a:ext cx="576262" cy="792163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xmlns="" id="{0B662DFD-0682-0150-08D3-9857C0D672A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218987" y="4880780"/>
            <a:ext cx="1152525" cy="792163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96BBE875-0192-A7B1-43BB-9DAF10AC1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042" y="4484698"/>
            <a:ext cx="208915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FF"/>
                </a:solidFill>
                <a:cs typeface="Arial" charset="0"/>
              </a:rPr>
              <a:t>Поля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xmlns="" id="{65B0657C-1761-E10A-D8CD-AF4BE8354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5156" y="3836999"/>
            <a:ext cx="1081087" cy="630237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tx2"/>
                </a:solidFill>
                <a:latin typeface="Calibri" panose="020F0502020204030204" pitchFamily="34" charset="0"/>
              </a:rPr>
              <a:t>Номера страниц</a:t>
            </a:r>
            <a:r>
              <a:rPr lang="ru-RU" altLang="ru-RU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xmlns="" id="{DE196F0A-5C86-8141-89A9-A52E1CCEB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9256" y="4629161"/>
            <a:ext cx="1512887" cy="28892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chemeClr val="tx2"/>
                </a:solidFill>
                <a:latin typeface="Calibri" panose="020F0502020204030204" pitchFamily="34" charset="0"/>
              </a:rPr>
              <a:t>Колонтитулы</a:t>
            </a:r>
            <a:r>
              <a:rPr lang="ru-RU" altLang="ru-RU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8" name="AutoShape 26">
            <a:extLst>
              <a:ext uri="{FF2B5EF4-FFF2-40B4-BE49-F238E27FC236}">
                <a16:creationId xmlns:a16="http://schemas.microsoft.com/office/drawing/2014/main" xmlns="" id="{6A0EDBAB-DC1D-8969-3A2D-2BD27FA7A589}"/>
              </a:ext>
            </a:extLst>
          </p:cNvPr>
          <p:cNvSpPr>
            <a:spLocks/>
          </p:cNvSpPr>
          <p:nvPr/>
        </p:nvSpPr>
        <p:spPr bwMode="auto">
          <a:xfrm>
            <a:off x="10494793" y="3836999"/>
            <a:ext cx="73025" cy="1152525"/>
          </a:xfrm>
          <a:prstGeom prst="rightBrace">
            <a:avLst>
              <a:gd name="adj1" fmla="val 131522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29" name="Picture 29">
            <a:extLst>
              <a:ext uri="{FF2B5EF4-FFF2-40B4-BE49-F238E27FC236}">
                <a16:creationId xmlns:a16="http://schemas.microsoft.com/office/drawing/2014/main" xmlns="" id="{CFF7D2D6-7EC8-A922-679E-06AD3A2D3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7" y="1749436"/>
            <a:ext cx="3944226" cy="473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24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4F494E-8611-6383-8F50-7DAE5F89E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КЛЮЧЕВЫЕ СЛОВА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6C9139F-8040-A64A-516B-D0DC0A293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524" y="1137231"/>
            <a:ext cx="6076406" cy="37758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dirty="0"/>
              <a:t>форматирование</a:t>
            </a:r>
          </a:p>
          <a:p>
            <a:pPr>
              <a:spcBef>
                <a:spcPct val="0"/>
              </a:spcBef>
            </a:pPr>
            <a:r>
              <a:rPr lang="ru-RU" altLang="ru-RU" dirty="0"/>
              <a:t>шрифт</a:t>
            </a:r>
          </a:p>
          <a:p>
            <a:pPr>
              <a:spcBef>
                <a:spcPct val="0"/>
              </a:spcBef>
            </a:pPr>
            <a:r>
              <a:rPr lang="ru-RU" altLang="ru-RU" dirty="0"/>
              <a:t>размер шрифта</a:t>
            </a:r>
          </a:p>
          <a:p>
            <a:pPr>
              <a:spcBef>
                <a:spcPct val="0"/>
              </a:spcBef>
            </a:pPr>
            <a:r>
              <a:rPr lang="ru-RU" altLang="ru-RU" dirty="0"/>
              <a:t>начертание</a:t>
            </a:r>
          </a:p>
          <a:p>
            <a:pPr>
              <a:spcBef>
                <a:spcPct val="0"/>
              </a:spcBef>
            </a:pPr>
            <a:r>
              <a:rPr lang="ru-RU" altLang="ru-RU" dirty="0"/>
              <a:t>абзац</a:t>
            </a:r>
          </a:p>
          <a:p>
            <a:pPr>
              <a:spcBef>
                <a:spcPct val="0"/>
              </a:spcBef>
            </a:pPr>
            <a:r>
              <a:rPr lang="ru-RU" altLang="ru-RU" dirty="0"/>
              <a:t>выравнивание</a:t>
            </a:r>
          </a:p>
          <a:p>
            <a:pPr>
              <a:spcBef>
                <a:spcPct val="0"/>
              </a:spcBef>
            </a:pPr>
            <a:r>
              <a:rPr lang="ru-RU" altLang="ru-RU" dirty="0"/>
              <a:t>отступ первой строки</a:t>
            </a:r>
          </a:p>
          <a:p>
            <a:pPr>
              <a:spcBef>
                <a:spcPct val="0"/>
              </a:spcBef>
            </a:pPr>
            <a:r>
              <a:rPr lang="ru-RU" altLang="ru-RU" dirty="0"/>
              <a:t>междустрочный интервал</a:t>
            </a:r>
          </a:p>
          <a:p>
            <a:pPr>
              <a:spcBef>
                <a:spcPct val="0"/>
              </a:spcBef>
            </a:pPr>
            <a:r>
              <a:rPr lang="ru-RU" altLang="ru-RU" dirty="0"/>
              <a:t>стиль</a:t>
            </a:r>
          </a:p>
          <a:p>
            <a:pPr>
              <a:spcBef>
                <a:spcPct val="0"/>
              </a:spcBef>
            </a:pPr>
            <a:r>
              <a:rPr lang="ru-RU" altLang="ru-RU" dirty="0"/>
              <a:t>параметры страницы</a:t>
            </a:r>
          </a:p>
        </p:txBody>
      </p:sp>
    </p:spTree>
    <p:extLst>
      <p:ext uri="{BB962C8B-B14F-4D97-AF65-F5344CB8AC3E}">
        <p14:creationId xmlns:p14="http://schemas.microsoft.com/office/powerpoint/2010/main" val="381064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41A6CD-AAF3-BE8F-C653-5B72F07E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14288"/>
            <a:ext cx="10858993" cy="1325563"/>
          </a:xfrm>
        </p:spPr>
        <p:txBody>
          <a:bodyPr>
            <a:normAutofit/>
          </a:bodyPr>
          <a:lstStyle/>
          <a:p>
            <a:pPr algn="l"/>
            <a:r>
              <a:rPr lang="ru-RU" altLang="ru-RU" dirty="0">
                <a:latin typeface="+mn-lt"/>
              </a:rPr>
              <a:t>СОХРАНЕНИЕ ДОКУМЕНТА В РАЗЛИЧНЫХ ТЕКСТОВЫХ ФОРМАТАХ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64701B-4A79-14BC-DDF6-A9A3B9781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330297"/>
            <a:ext cx="10858994" cy="765204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>
                <a:latin typeface="Calibri" panose="020F0502020204030204" pitchFamily="34" charset="0"/>
              </a:rPr>
              <a:t>При сохранении текстового документа в файле на</a:t>
            </a:r>
            <a:r>
              <a:rPr lang="en-US" altLang="ru-RU" dirty="0">
                <a:latin typeface="Calibri" panose="020F0502020204030204" pitchFamily="34" charset="0"/>
              </a:rPr>
              <a:t> </a:t>
            </a:r>
            <a:r>
              <a:rPr lang="ru-RU" altLang="ru-RU" dirty="0">
                <a:latin typeface="Calibri" panose="020F0502020204030204" pitchFamily="34" charset="0"/>
              </a:rPr>
              <a:t>внешнем носителе сохраняется собственно текст и команды его форматирования.</a:t>
            </a:r>
          </a:p>
          <a:p>
            <a:endParaRPr lang="ru-RU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xmlns="" id="{91CC4E18-5938-5E00-D32E-1516DFD28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069" y="2901759"/>
            <a:ext cx="1008062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TXT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xmlns="" id="{E8DAF323-6817-89C7-037D-75AF26DE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069" y="3478020"/>
            <a:ext cx="1008062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xmlns="" id="{61E75D15-33F2-D4F1-9BE2-064507CF9413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-47694" y="4306695"/>
            <a:ext cx="3384550" cy="0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Line 26">
            <a:extLst>
              <a:ext uri="{FF2B5EF4-FFF2-40B4-BE49-F238E27FC236}">
                <a16:creationId xmlns:a16="http://schemas.microsoft.com/office/drawing/2014/main" xmlns="" id="{CAED9874-8082-3CC6-76FB-DBC3BBF2EFB5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1644582" y="3117658"/>
            <a:ext cx="252413" cy="0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xmlns="" id="{FDB35FE8-F413-1F50-C160-D06071C9D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069" y="4054284"/>
            <a:ext cx="1008062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ODT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xmlns="" id="{F6E59EEB-514B-1E2B-D9AE-A0681FABC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069" y="4630545"/>
            <a:ext cx="1008062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RTF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xmlns="" id="{724DB864-C566-5593-1D0A-D5C18CB63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069" y="5206809"/>
            <a:ext cx="1008062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xmlns="" id="{8EBE08DA-0197-F075-03CD-7687726B3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069" y="5783070"/>
            <a:ext cx="1008062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94E75CE7-DAFA-6973-D56A-09CEB8707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05" y="2152460"/>
            <a:ext cx="4679950" cy="4667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rgbClr val="FFFFFF"/>
                </a:solidFill>
                <a:cs typeface="Arial" charset="0"/>
              </a:rPr>
              <a:t>Форматы текстовых файлов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3" name="Line 26">
            <a:extLst>
              <a:ext uri="{FF2B5EF4-FFF2-40B4-BE49-F238E27FC236}">
                <a16:creationId xmlns:a16="http://schemas.microsoft.com/office/drawing/2014/main" xmlns="" id="{93BFB1A0-78C4-3583-C817-C573B90C6FF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1644582" y="3693920"/>
            <a:ext cx="252413" cy="0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Line 26">
            <a:extLst>
              <a:ext uri="{FF2B5EF4-FFF2-40B4-BE49-F238E27FC236}">
                <a16:creationId xmlns:a16="http://schemas.microsoft.com/office/drawing/2014/main" xmlns="" id="{9C8F4709-AD5D-BCC4-0272-57F6932CE7B1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1644582" y="4270183"/>
            <a:ext cx="252413" cy="0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Line 26">
            <a:extLst>
              <a:ext uri="{FF2B5EF4-FFF2-40B4-BE49-F238E27FC236}">
                <a16:creationId xmlns:a16="http://schemas.microsoft.com/office/drawing/2014/main" xmlns="" id="{BA03CE28-CD8E-3BE6-514B-D3E324D8B44B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1644582" y="4846445"/>
            <a:ext cx="252413" cy="0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xmlns="" id="{890AB022-C741-E311-8689-66BF0B7A324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1644582" y="5422708"/>
            <a:ext cx="252413" cy="0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26">
            <a:extLst>
              <a:ext uri="{FF2B5EF4-FFF2-40B4-BE49-F238E27FC236}">
                <a16:creationId xmlns:a16="http://schemas.microsoft.com/office/drawing/2014/main" xmlns="" id="{D947C4F6-1A1A-FE7E-D7E0-A95A589E8774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1644582" y="5998970"/>
            <a:ext cx="252413" cy="0"/>
          </a:xfrm>
          <a:prstGeom prst="lin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xmlns="" id="{A510659B-EC71-E7E7-8034-24F7DAC9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395" y="2901758"/>
            <a:ext cx="8087041" cy="36036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tx2"/>
                </a:solidFill>
                <a:latin typeface="+mn-lt"/>
              </a:rPr>
              <a:t>сохраняет текст без форматирования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ACA8AD21-604A-F1EB-5350-40A9364F9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395" y="3495669"/>
            <a:ext cx="8087041" cy="36036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tx2"/>
                </a:solidFill>
                <a:latin typeface="+mn-lt"/>
              </a:rPr>
              <a:t>собственный формат документов </a:t>
            </a:r>
            <a:r>
              <a:rPr lang="en-US" altLang="ru-RU">
                <a:solidFill>
                  <a:schemeClr val="tx2"/>
                </a:solidFill>
                <a:latin typeface="+mn-lt"/>
              </a:rPr>
              <a:t>Microsoft Word</a:t>
            </a:r>
            <a:endParaRPr lang="ru-RU" altLang="ru-RU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xmlns="" id="{B67656C2-B84E-3932-54E9-FFDF22DC2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395" y="4107791"/>
            <a:ext cx="8087041" cy="360363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tx2"/>
                </a:solidFill>
                <a:latin typeface="+mn-lt"/>
              </a:rPr>
              <a:t>собственный формат документов </a:t>
            </a:r>
            <a:r>
              <a:rPr lang="en-US" altLang="ru-RU">
                <a:solidFill>
                  <a:schemeClr val="tx2"/>
                </a:solidFill>
                <a:latin typeface="+mn-lt"/>
              </a:rPr>
              <a:t>OpenOffice.org Writer</a:t>
            </a:r>
            <a:endParaRPr lang="ru-RU" altLang="ru-RU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xmlns="" id="{8AEFE4D3-2789-1455-4C17-CB94688C9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395" y="4684053"/>
            <a:ext cx="8087041" cy="36036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tx2"/>
                </a:solidFill>
                <a:latin typeface="+mn-lt"/>
              </a:rPr>
              <a:t>универсальный формат</a:t>
            </a: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9AAB7608-5DF5-8F46-2D8D-2DFF35782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395" y="5206808"/>
            <a:ext cx="8087041" cy="36036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tx2"/>
                </a:solidFill>
                <a:latin typeface="+mn-lt"/>
              </a:rPr>
              <a:t>формат для хранения </a:t>
            </a:r>
            <a:r>
              <a:rPr lang="en-US" altLang="ru-RU">
                <a:solidFill>
                  <a:schemeClr val="tx2"/>
                </a:solidFill>
                <a:latin typeface="+mn-lt"/>
              </a:rPr>
              <a:t>Web-</a:t>
            </a:r>
            <a:r>
              <a:rPr lang="ru-RU" altLang="ru-RU">
                <a:solidFill>
                  <a:schemeClr val="tx2"/>
                </a:solidFill>
                <a:latin typeface="+mn-lt"/>
              </a:rPr>
              <a:t>страниц</a:t>
            </a: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xmlns="" id="{1E15FA27-2E7A-D985-8A22-143F89FCD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395" y="5693422"/>
            <a:ext cx="8087041" cy="57467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chemeClr val="tx2"/>
                </a:solidFill>
                <a:latin typeface="+mn-lt"/>
              </a:rPr>
              <a:t>формат для представления в электронном виде  печатных документов</a:t>
            </a:r>
          </a:p>
        </p:txBody>
      </p:sp>
      <p:sp>
        <p:nvSpPr>
          <p:cNvPr id="24" name="Line 30">
            <a:extLst>
              <a:ext uri="{FF2B5EF4-FFF2-40B4-BE49-F238E27FC236}">
                <a16:creationId xmlns:a16="http://schemas.microsoft.com/office/drawing/2014/main" xmlns="" id="{F479C629-D822-CBD9-FEE3-CD37CD792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0494" y="3117658"/>
            <a:ext cx="215900" cy="0"/>
          </a:xfrm>
          <a:prstGeom prst="line">
            <a:avLst/>
          </a:prstGeom>
          <a:noFill/>
          <a:ln w="2857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31">
            <a:extLst>
              <a:ext uri="{FF2B5EF4-FFF2-40B4-BE49-F238E27FC236}">
                <a16:creationId xmlns:a16="http://schemas.microsoft.com/office/drawing/2014/main" xmlns="" id="{657D2C09-0912-ABEA-E62A-FC8C9F075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0494" y="3693920"/>
            <a:ext cx="215900" cy="0"/>
          </a:xfrm>
          <a:prstGeom prst="line">
            <a:avLst/>
          </a:prstGeom>
          <a:noFill/>
          <a:ln w="2857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32">
            <a:extLst>
              <a:ext uri="{FF2B5EF4-FFF2-40B4-BE49-F238E27FC236}">
                <a16:creationId xmlns:a16="http://schemas.microsoft.com/office/drawing/2014/main" xmlns="" id="{2E3FFFA1-E41F-3640-7F07-4A04F3131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0494" y="4270183"/>
            <a:ext cx="215900" cy="0"/>
          </a:xfrm>
          <a:prstGeom prst="line">
            <a:avLst/>
          </a:prstGeom>
          <a:noFill/>
          <a:ln w="2857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34">
            <a:extLst>
              <a:ext uri="{FF2B5EF4-FFF2-40B4-BE49-F238E27FC236}">
                <a16:creationId xmlns:a16="http://schemas.microsoft.com/office/drawing/2014/main" xmlns="" id="{75336CD8-5B51-9436-F5F2-4D9A1146C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0494" y="5422708"/>
            <a:ext cx="215900" cy="0"/>
          </a:xfrm>
          <a:prstGeom prst="line">
            <a:avLst/>
          </a:prstGeom>
          <a:noFill/>
          <a:ln w="2857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Line 35">
            <a:extLst>
              <a:ext uri="{FF2B5EF4-FFF2-40B4-BE49-F238E27FC236}">
                <a16:creationId xmlns:a16="http://schemas.microsoft.com/office/drawing/2014/main" xmlns="" id="{F1697847-EA43-03BD-94EA-13EDC4504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0494" y="5998970"/>
            <a:ext cx="215900" cy="0"/>
          </a:xfrm>
          <a:prstGeom prst="line">
            <a:avLst/>
          </a:prstGeom>
          <a:noFill/>
          <a:ln w="2857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32">
            <a:extLst>
              <a:ext uri="{FF2B5EF4-FFF2-40B4-BE49-F238E27FC236}">
                <a16:creationId xmlns:a16="http://schemas.microsoft.com/office/drawing/2014/main" xmlns="" id="{D647CADA-1534-A476-26A0-312CCDCDC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0494" y="4917883"/>
            <a:ext cx="215900" cy="0"/>
          </a:xfrm>
          <a:prstGeom prst="line">
            <a:avLst/>
          </a:prstGeom>
          <a:noFill/>
          <a:ln w="2857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" name="Picture 31">
            <a:extLst>
              <a:ext uri="{FF2B5EF4-FFF2-40B4-BE49-F238E27FC236}">
                <a16:creationId xmlns:a16="http://schemas.microsoft.com/office/drawing/2014/main" xmlns="" id="{9350031A-A35A-501F-4F32-791D29FF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31" y="4630545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2">
            <a:extLst>
              <a:ext uri="{FF2B5EF4-FFF2-40B4-BE49-F238E27FC236}">
                <a16:creationId xmlns:a16="http://schemas.microsoft.com/office/drawing/2014/main" xmlns="" id="{A2359096-52A3-8F28-911D-D415051BB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31" y="5783071"/>
            <a:ext cx="457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3">
            <a:extLst>
              <a:ext uri="{FF2B5EF4-FFF2-40B4-BE49-F238E27FC236}">
                <a16:creationId xmlns:a16="http://schemas.microsoft.com/office/drawing/2014/main" xmlns="" id="{E2F1869E-4E8B-06E3-9779-FBAA9E9D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31" y="520680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5">
            <a:extLst>
              <a:ext uri="{FF2B5EF4-FFF2-40B4-BE49-F238E27FC236}">
                <a16:creationId xmlns:a16="http://schemas.microsoft.com/office/drawing/2014/main" xmlns="" id="{45CD78CE-1C9A-D2B5-E76A-5AAE9684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31" y="3478020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6">
            <a:extLst>
              <a:ext uri="{FF2B5EF4-FFF2-40B4-BE49-F238E27FC236}">
                <a16:creationId xmlns:a16="http://schemas.microsoft.com/office/drawing/2014/main" xmlns="" id="{D50A209C-1694-CA7A-7C18-69BAD6377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70" y="2830321"/>
            <a:ext cx="390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8">
            <a:extLst>
              <a:ext uri="{FF2B5EF4-FFF2-40B4-BE49-F238E27FC236}">
                <a16:creationId xmlns:a16="http://schemas.microsoft.com/office/drawing/2014/main" xmlns="" id="{99A93DF4-3F03-E715-8696-5FAB6722B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31" y="4054284"/>
            <a:ext cx="457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3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>
            <a:extLst>
              <a:ext uri="{FF2B5EF4-FFF2-40B4-BE49-F238E27FC236}">
                <a16:creationId xmlns:a16="http://schemas.microsoft.com/office/drawing/2014/main" xmlns="" id="{3CFD728B-0E41-4BC8-423D-1DD88E09A82B}"/>
              </a:ext>
            </a:extLst>
          </p:cNvPr>
          <p:cNvSpPr txBox="1">
            <a:spLocks/>
          </p:cNvSpPr>
          <p:nvPr/>
        </p:nvSpPr>
        <p:spPr>
          <a:xfrm>
            <a:off x="1687010" y="265176"/>
            <a:ext cx="10202095" cy="5170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AB5EC"/>
              </a:buClr>
              <a:buFont typeface="Системный шрифт, обычный"/>
              <a:buChar char="✦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lnSpc>
                <a:spcPct val="110000"/>
              </a:lnSpc>
              <a:buNone/>
              <a:defRPr/>
            </a:pPr>
            <a:r>
              <a:rPr lang="ru-RU" sz="2400" b="1" dirty="0"/>
              <a:t>Форматирование текста</a:t>
            </a:r>
            <a:r>
              <a:rPr lang="ru-RU" sz="2400" dirty="0"/>
              <a:t> - процесс его оформления; восприятие документа становится более простым за счёт вычленения и одинакового оформления однотипных структурных элементов текста. </a:t>
            </a:r>
          </a:p>
          <a:p>
            <a:pPr marL="88900" indent="0">
              <a:lnSpc>
                <a:spcPct val="110000"/>
              </a:lnSpc>
              <a:buNone/>
              <a:defRPr/>
            </a:pPr>
            <a:r>
              <a:rPr lang="ru-RU" sz="2400" dirty="0"/>
              <a:t>Различают : </a:t>
            </a:r>
          </a:p>
          <a:p>
            <a:pPr marL="431800" indent="-342900">
              <a:lnSpc>
                <a:spcPct val="110000"/>
              </a:lnSpc>
              <a:defRPr/>
            </a:pPr>
            <a:r>
              <a:rPr lang="ru-RU" sz="2400" b="1" dirty="0"/>
              <a:t>прямое форматирование</a:t>
            </a:r>
            <a:r>
              <a:rPr lang="ru-RU" sz="2400" dirty="0"/>
              <a:t>;</a:t>
            </a:r>
            <a:r>
              <a:rPr lang="ru-RU" sz="2400" b="1" dirty="0"/>
              <a:t> </a:t>
            </a:r>
          </a:p>
          <a:p>
            <a:pPr marL="431800" indent="-342900">
              <a:lnSpc>
                <a:spcPct val="110000"/>
              </a:lnSpc>
              <a:defRPr/>
            </a:pPr>
            <a:r>
              <a:rPr lang="ru-RU" sz="2400" b="1" dirty="0"/>
              <a:t>стилевое форматирование</a:t>
            </a:r>
            <a:r>
              <a:rPr lang="ru-RU" sz="2400" dirty="0"/>
              <a:t>.</a:t>
            </a:r>
          </a:p>
          <a:p>
            <a:pPr marL="88900" indent="0">
              <a:lnSpc>
                <a:spcPct val="110000"/>
              </a:lnSpc>
              <a:buNone/>
              <a:defRPr/>
            </a:pPr>
            <a:r>
              <a:rPr lang="ru-RU" sz="2400" b="1" dirty="0"/>
              <a:t>Форматирование символов</a:t>
            </a:r>
            <a:r>
              <a:rPr lang="ru-RU" sz="2400" dirty="0"/>
              <a:t> - изменение значений свойств введенных символов: шрифта, размера, начертания, цвета и т. д.</a:t>
            </a:r>
          </a:p>
          <a:p>
            <a:pPr marL="88900" indent="0">
              <a:lnSpc>
                <a:spcPct val="110000"/>
              </a:lnSpc>
              <a:buNone/>
              <a:defRPr/>
            </a:pPr>
            <a:r>
              <a:rPr lang="ru-RU" sz="2400" b="1" dirty="0"/>
              <a:t>Форматирование абзаца</a:t>
            </a:r>
            <a:r>
              <a:rPr lang="ru-RU" sz="2400" dirty="0"/>
              <a:t> - изменение таких свойств, как выравнивание, отступ первой строки, междустрочный интервал, отступы слева и справа, интервалы перед и после и др.</a:t>
            </a:r>
          </a:p>
          <a:p>
            <a:pPr marL="88900" indent="0">
              <a:lnSpc>
                <a:spcPct val="110000"/>
              </a:lnSpc>
              <a:buNone/>
              <a:defRPr/>
            </a:pPr>
            <a:r>
              <a:rPr lang="ru-RU" sz="2400" dirty="0"/>
              <a:t>Основными </a:t>
            </a:r>
            <a:r>
              <a:rPr lang="ru-RU" sz="2400" b="1" dirty="0"/>
              <a:t>параметрами страницы документа</a:t>
            </a:r>
            <a:r>
              <a:rPr lang="ru-RU" sz="2400" dirty="0"/>
              <a:t> являются размер бумаги, ориентация страницы и размер полей. </a:t>
            </a:r>
          </a:p>
          <a:p>
            <a:pPr marL="88900" indent="0">
              <a:lnSpc>
                <a:spcPct val="110000"/>
              </a:lnSpc>
              <a:buNone/>
              <a:defRPr/>
            </a:pPr>
            <a:r>
              <a:rPr lang="ru-RU" sz="2400" dirty="0"/>
              <a:t>Наиболее распространены форматы файлов, в которых сохраняют текстовые документы: </a:t>
            </a:r>
            <a:r>
              <a:rPr lang="ru-RU" b="1" dirty="0">
                <a:latin typeface="Trebuchet MS" panose="020B0603020202020204" pitchFamily="34" charset="0"/>
                <a:cs typeface="Times New Roman" pitchFamily="18" charset="0"/>
              </a:rPr>
              <a:t>TXT, DOC</a:t>
            </a:r>
            <a:r>
              <a:rPr lang="en-US" b="1" dirty="0">
                <a:latin typeface="Trebuchet MS" panose="020B0603020202020204" pitchFamily="34" charset="0"/>
                <a:cs typeface="Times New Roman" pitchFamily="18" charset="0"/>
              </a:rPr>
              <a:t>X</a:t>
            </a:r>
            <a:r>
              <a:rPr lang="ru-RU" b="1" dirty="0">
                <a:latin typeface="Trebuchet MS" panose="020B0603020202020204" pitchFamily="34" charset="0"/>
                <a:cs typeface="Times New Roman" pitchFamily="18" charset="0"/>
              </a:rPr>
              <a:t>, ODT, RTF, HTML, PDF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104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4EC8655-2FCF-6D87-F16E-98F64CD3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694BDE0E-B01F-2A56-4D2F-92CDCF6ADC1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71946" y="1898248"/>
            <a:ext cx="1085899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1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19050"/>
            <a:r>
              <a:rPr lang="ru-RU" altLang="ru-RU" dirty="0">
                <a:solidFill>
                  <a:schemeClr val="tx2"/>
                </a:solidFill>
                <a:latin typeface="+mn-lt"/>
              </a:rPr>
              <a:t>Что понимается под форматированием текста?</a:t>
            </a:r>
          </a:p>
        </p:txBody>
      </p:sp>
    </p:spTree>
    <p:extLst>
      <p:ext uri="{BB962C8B-B14F-4D97-AF65-F5344CB8AC3E}">
        <p14:creationId xmlns:p14="http://schemas.microsoft.com/office/powerpoint/2010/main" val="187082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4EC8655-2FCF-6D87-F16E-98F64CD3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694BDE0E-B01F-2A56-4D2F-92CDCF6ADC1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71946" y="1898248"/>
            <a:ext cx="1085899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1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19050"/>
            <a:r>
              <a:rPr lang="ru-RU" altLang="ru-RU" dirty="0">
                <a:solidFill>
                  <a:schemeClr val="tx2"/>
                </a:solidFill>
                <a:latin typeface="+mn-lt"/>
              </a:rPr>
              <a:t>В чём основная цель форматирования?</a:t>
            </a:r>
          </a:p>
        </p:txBody>
      </p:sp>
    </p:spTree>
    <p:extLst>
      <p:ext uri="{BB962C8B-B14F-4D97-AF65-F5344CB8AC3E}">
        <p14:creationId xmlns:p14="http://schemas.microsoft.com/office/powerpoint/2010/main" val="1343060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4EC8655-2FCF-6D87-F16E-98F64CD3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694BDE0E-B01F-2A56-4D2F-92CDCF6ADC1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71946" y="1898248"/>
            <a:ext cx="1085899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1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19050"/>
            <a:r>
              <a:rPr lang="ru-RU" altLang="ru-RU" dirty="0">
                <a:solidFill>
                  <a:schemeClr val="tx2"/>
                </a:solidFill>
                <a:latin typeface="+mn-lt"/>
              </a:rPr>
              <a:t>Что можно изменять в процессе форматирования символов?</a:t>
            </a:r>
          </a:p>
        </p:txBody>
      </p:sp>
    </p:spTree>
    <p:extLst>
      <p:ext uri="{BB962C8B-B14F-4D97-AF65-F5344CB8AC3E}">
        <p14:creationId xmlns:p14="http://schemas.microsoft.com/office/powerpoint/2010/main" val="3207183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4EC8655-2FCF-6D87-F16E-98F64CD3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694BDE0E-B01F-2A56-4D2F-92CDCF6ADC1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71946" y="1898248"/>
            <a:ext cx="1085899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1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19050"/>
            <a:r>
              <a:rPr lang="ru-RU" altLang="ru-RU" dirty="0">
                <a:solidFill>
                  <a:schemeClr val="tx2"/>
                </a:solidFill>
                <a:latin typeface="+mn-lt"/>
              </a:rPr>
              <a:t>Что можно изменять в процессе форматирования абзацев?</a:t>
            </a:r>
          </a:p>
        </p:txBody>
      </p:sp>
    </p:spTree>
    <p:extLst>
      <p:ext uri="{BB962C8B-B14F-4D97-AF65-F5344CB8AC3E}">
        <p14:creationId xmlns:p14="http://schemas.microsoft.com/office/powerpoint/2010/main" val="2860898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4EC8655-2FCF-6D87-F16E-98F64CD3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694BDE0E-B01F-2A56-4D2F-92CDCF6ADC1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71946" y="1898248"/>
            <a:ext cx="1085899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1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19050"/>
            <a:r>
              <a:rPr lang="ru-RU" altLang="ru-RU" dirty="0">
                <a:solidFill>
                  <a:schemeClr val="tx2"/>
                </a:solidFill>
                <a:latin typeface="+mn-lt"/>
              </a:rPr>
              <a:t>Какие преимущества обеспечивает стилевое форматирование?</a:t>
            </a:r>
          </a:p>
        </p:txBody>
      </p:sp>
    </p:spTree>
    <p:extLst>
      <p:ext uri="{BB962C8B-B14F-4D97-AF65-F5344CB8AC3E}">
        <p14:creationId xmlns:p14="http://schemas.microsoft.com/office/powerpoint/2010/main" val="70959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4EC8655-2FCF-6D87-F16E-98F64CD3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694BDE0E-B01F-2A56-4D2F-92CDCF6ADC1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71946" y="1898248"/>
            <a:ext cx="10858994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1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19050"/>
            <a:r>
              <a:rPr lang="ru-RU" altLang="ru-RU" dirty="0">
                <a:solidFill>
                  <a:schemeClr val="tx2"/>
                </a:solidFill>
                <a:latin typeface="+mn-lt"/>
              </a:rPr>
              <a:t>Перечислите основные параметры страницы документа, выводимого на печать.</a:t>
            </a:r>
          </a:p>
        </p:txBody>
      </p:sp>
    </p:spTree>
    <p:extLst>
      <p:ext uri="{BB962C8B-B14F-4D97-AF65-F5344CB8AC3E}">
        <p14:creationId xmlns:p14="http://schemas.microsoft.com/office/powerpoint/2010/main" val="3046244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4EC8655-2FCF-6D87-F16E-98F64CD3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694BDE0E-B01F-2A56-4D2F-92CDCF6ADC1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71946" y="1898248"/>
            <a:ext cx="10858994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1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19050"/>
            <a:r>
              <a:rPr lang="ru-RU" altLang="ru-RU" dirty="0">
                <a:solidFill>
                  <a:schemeClr val="tx2"/>
                </a:solidFill>
                <a:latin typeface="+mn-lt"/>
              </a:rPr>
              <a:t>Перечислите наиболее распространённые форматы файлов, в которых сохраняют текстовые документы.</a:t>
            </a:r>
          </a:p>
        </p:txBody>
      </p:sp>
    </p:spTree>
    <p:extLst>
      <p:ext uri="{BB962C8B-B14F-4D97-AF65-F5344CB8AC3E}">
        <p14:creationId xmlns:p14="http://schemas.microsoft.com/office/powerpoint/2010/main" val="1716851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4EC8655-2FCF-6D87-F16E-98F64CD3A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237" y="-9329"/>
            <a:ext cx="9787703" cy="1325563"/>
          </a:xfrm>
        </p:spPr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694BDE0E-B01F-2A56-4D2F-92CDCF6ADC1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743237" y="903655"/>
            <a:ext cx="10858994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1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17463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+mn-lt"/>
              </a:rPr>
              <a:t>Определите, к какой группе относятся следующие действия.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E2C4B48-E184-7E0A-635A-504541615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1537885"/>
            <a:ext cx="3889375" cy="3603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cs typeface="Arial" charset="0"/>
              </a:rPr>
              <a:t>Замена одного символа на другой</a:t>
            </a:r>
            <a:r>
              <a:rPr lang="ru-RU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AECC934-72D6-1D04-5365-34259CE6C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1969685"/>
            <a:ext cx="3889375" cy="3603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cs typeface="Arial" charset="0"/>
              </a:rPr>
              <a:t>Вставка пропущенного слова</a:t>
            </a:r>
            <a:r>
              <a:rPr lang="ru-RU" sz="2200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CBA529-9606-B6F1-19B0-D892D483A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2401485"/>
            <a:ext cx="3889375" cy="3603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cs typeface="Arial" charset="0"/>
              </a:rPr>
              <a:t>Изменение шрифта</a:t>
            </a:r>
            <a:r>
              <a:rPr lang="ru-RU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D94AAA4A-747E-91EB-5E21-E1E049448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2834872"/>
            <a:ext cx="3889375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Удаление фрагмента текста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6D7C68A2-3FC3-1E60-33F8-140966B3C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3266672"/>
            <a:ext cx="3889375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Выравнивание текста по ширине</a:t>
            </a:r>
            <a:r>
              <a:rPr lang="ru-RU" sz="22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2B4095E8-AECD-245D-1646-D4D17D23D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3698472"/>
            <a:ext cx="3889375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Проверка правописания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10BE652D-BAD1-D1A7-B4C6-99A1A4936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4130272"/>
            <a:ext cx="3889375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Изменение межстрочного расстояния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93BCB3AF-1301-5CA3-B4A9-9CF411A9D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4562072"/>
            <a:ext cx="3889375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Изменение размеров полей страницы</a:t>
            </a:r>
            <a:r>
              <a:rPr lang="ru-RU" sz="22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077FB4FD-DC81-7491-A8E4-411D24ECE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4993872"/>
            <a:ext cx="3889375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Удаление ошибочного символа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9D9F8709-A387-DD53-EF8E-12DB9982B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5498697"/>
            <a:ext cx="3889375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Поиск и замена</a:t>
            </a:r>
            <a:r>
              <a:rPr lang="ru-RU" sz="22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9119812E-34DD-6743-260A-E5185C66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5930497"/>
            <a:ext cx="3889375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Перемещение фрагмента текста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xmlns="" id="{7A4D945D-57AD-A695-A00B-5980940656A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7557" y="3697679"/>
            <a:ext cx="4752975" cy="576262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FFFFFF"/>
                </a:solidFill>
                <a:latin typeface="Calibri" pitchFamily="34" charset="0"/>
              </a:rPr>
              <a:t>Редактирование 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04BDC56C-152B-91F9-24C1-53758030CE7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103270" y="3697679"/>
            <a:ext cx="4752975" cy="576263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FF"/>
                </a:solidFill>
                <a:latin typeface="Calibri" pitchFamily="34" charset="0"/>
              </a:rPr>
              <a:t>форматирование </a:t>
            </a:r>
          </a:p>
        </p:txBody>
      </p:sp>
    </p:spTree>
    <p:extLst>
      <p:ext uri="{BB962C8B-B14F-4D97-AF65-F5344CB8AC3E}">
        <p14:creationId xmlns:p14="http://schemas.microsoft.com/office/powerpoint/2010/main" val="246165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>
            <a:extLst>
              <a:ext uri="{FF2B5EF4-FFF2-40B4-BE49-F238E27FC236}">
                <a16:creationId xmlns:a16="http://schemas.microsoft.com/office/drawing/2014/main" xmlns="" id="{E5042A36-8250-194B-8D8E-8C83725C47CF}"/>
              </a:ext>
            </a:extLst>
          </p:cNvPr>
          <p:cNvSpPr>
            <a:spLocks/>
          </p:cNvSpPr>
          <p:nvPr/>
        </p:nvSpPr>
        <p:spPr bwMode="auto">
          <a:xfrm>
            <a:off x="952500" y="188914"/>
            <a:ext cx="103378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40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ОБЩИЕ СВЕДЕНИЯ О ФОРМАТИРОВАНИИ</a:t>
            </a:r>
          </a:p>
        </p:txBody>
      </p:sp>
      <p:sp>
        <p:nvSpPr>
          <p:cNvPr id="16386" name="Text Box 5">
            <a:extLst>
              <a:ext uri="{FF2B5EF4-FFF2-40B4-BE49-F238E27FC236}">
                <a16:creationId xmlns:a16="http://schemas.microsoft.com/office/drawing/2014/main" xmlns="" id="{8AF28F84-8112-1746-8613-AF2E39DCA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499" y="1160463"/>
            <a:ext cx="10413407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chemeClr val="tx2"/>
                </a:solidFill>
              </a:rPr>
              <a:t>Форматирование текста</a:t>
            </a:r>
            <a:r>
              <a:rPr lang="ru-RU" sz="2200" dirty="0">
                <a:solidFill>
                  <a:schemeClr val="tx2"/>
                </a:solidFill>
              </a:rPr>
              <a:t> - процесс его оформления.</a:t>
            </a:r>
          </a:p>
          <a:p>
            <a:pPr algn="just">
              <a:defRPr/>
            </a:pPr>
            <a:r>
              <a:rPr lang="ru-RU" sz="2200" dirty="0">
                <a:solidFill>
                  <a:schemeClr val="tx2"/>
                </a:solidFill>
              </a:rPr>
              <a:t>Основная цель форматирования - сделать восприятие готового документа простым и приятным для читателя.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366651"/>
            <a:ext cx="3334174" cy="19736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578" y="2434083"/>
            <a:ext cx="5986328" cy="41372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221" y="3547008"/>
            <a:ext cx="3686175" cy="2705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99" y="4033927"/>
            <a:ext cx="2537389" cy="253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6761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4EC8655-2FCF-6D87-F16E-98F64CD3A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234" y="35808"/>
            <a:ext cx="9787703" cy="1325563"/>
          </a:xfrm>
        </p:spPr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694BDE0E-B01F-2A56-4D2F-92CDCF6ADC1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743234" y="986482"/>
            <a:ext cx="1085899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1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17463">
              <a:spcBef>
                <a:spcPct val="50000"/>
              </a:spcBef>
            </a:pPr>
            <a:r>
              <a:rPr lang="ru-RU" altLang="ru-RU" dirty="0">
                <a:solidFill>
                  <a:schemeClr val="tx2"/>
                </a:solidFill>
                <a:latin typeface="+mn-lt"/>
              </a:rPr>
              <a:t>Определите, к какой группе относятся следующие свойства.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6AE8753-4F57-3BFD-E838-F86CF037F92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38995" y="3663813"/>
            <a:ext cx="4752975" cy="576263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FF"/>
                </a:solidFill>
                <a:latin typeface="Calibri" pitchFamily="34" charset="0"/>
              </a:rPr>
              <a:t>Свойства  символов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018AD7-EAA2-487B-F222-9B84EBE638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174707" y="3663813"/>
            <a:ext cx="4752975" cy="576262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FF"/>
                </a:solidFill>
                <a:latin typeface="Calibri" pitchFamily="34" charset="0"/>
              </a:rPr>
              <a:t>Свойства  абзацев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F83351E-408E-7B41-B794-FEC62A905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1" y="1504019"/>
            <a:ext cx="3889375" cy="3603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cs typeface="Arial" charset="0"/>
              </a:rPr>
              <a:t>Шрифт</a:t>
            </a:r>
            <a:r>
              <a:rPr lang="ru-RU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0821E0B-52D8-E584-7F13-2AA4D2DED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1" y="1935819"/>
            <a:ext cx="3889375" cy="3603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cs typeface="Arial" charset="0"/>
              </a:rPr>
              <a:t>Выравнивание</a:t>
            </a:r>
            <a:r>
              <a:rPr lang="ru-RU" sz="2200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2B2A36E-AB55-C48D-C386-09DDD0025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1" y="2367619"/>
            <a:ext cx="3889375" cy="3603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cs typeface="Arial" charset="0"/>
              </a:rPr>
              <a:t>Интервал после</a:t>
            </a:r>
            <a:r>
              <a:rPr lang="ru-RU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8B2C19F1-494B-B2FF-DDE2-5F78C131E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1" y="2801006"/>
            <a:ext cx="3889375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Отступ первой строки</a:t>
            </a: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C38D6D5E-E99B-2887-C1B4-78F4ABD4C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1" y="3232806"/>
            <a:ext cx="3889375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Начертание</a:t>
            </a:r>
            <a:r>
              <a:rPr lang="ru-RU" sz="22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8236F9EF-25FC-D20F-30FD-160FE5540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1" y="3664606"/>
            <a:ext cx="3889375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Цвет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1F4BD081-CC82-3E0D-5B02-4288A11BB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1" y="4096406"/>
            <a:ext cx="3889375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Междустрочный интервал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B1CD0C5B-4DB7-420F-95B1-48493A414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1" y="4528206"/>
            <a:ext cx="3889375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Отступ слева</a:t>
            </a:r>
            <a:r>
              <a:rPr lang="ru-RU" sz="22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B6E8E44E-D936-3CA9-0DBE-42F753195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1" y="4960006"/>
            <a:ext cx="3889375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Отступ перед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xmlns="" id="{C0952B64-0E49-F75B-6DCF-D030FE12E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1" y="5464831"/>
            <a:ext cx="3889375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Размер (кегль) шрифта</a:t>
            </a: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066784CD-AE5A-34DB-4CE0-16339AF7A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1" y="5896631"/>
            <a:ext cx="3889375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Отступ справа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2686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4EC8655-2FCF-6D87-F16E-98F64CD3A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234" y="0"/>
            <a:ext cx="9787703" cy="1325563"/>
          </a:xfrm>
        </p:spPr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694BDE0E-B01F-2A56-4D2F-92CDCF6ADC1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743234" y="930390"/>
            <a:ext cx="10858994" cy="7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1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17463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+mn-lt"/>
              </a:rPr>
              <a:t>Выберите параметры, устанавливаемые при задании параметров страницы:</a:t>
            </a:r>
          </a:p>
        </p:txBody>
      </p:sp>
      <p:graphicFrame>
        <p:nvGraphicFramePr>
          <p:cNvPr id="6" name="Group 45">
            <a:extLst>
              <a:ext uri="{FF2B5EF4-FFF2-40B4-BE49-F238E27FC236}">
                <a16:creationId xmlns:a16="http://schemas.microsoft.com/office/drawing/2014/main" xmlns="" id="{7B72F3E8-3AC8-8F61-FFE6-06A162B11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509745"/>
              </p:ext>
            </p:extLst>
          </p:nvPr>
        </p:nvGraphicFramePr>
        <p:xfrm>
          <a:off x="3048000" y="1720735"/>
          <a:ext cx="6096000" cy="4572000"/>
        </p:xfrm>
        <a:graphic>
          <a:graphicData uri="http://schemas.openxmlformats.org/drawingml/2006/table">
            <a:tbl>
              <a:tblPr/>
              <a:tblGrid>
                <a:gridCol w="1655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40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ориентация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стиль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размер шрифта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размер бумаги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номера страниц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междустрочные интервалы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отступы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выравнивание абзацев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начертание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282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4EC8655-2FCF-6D87-F16E-98F64CD3A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940" y="0"/>
            <a:ext cx="9787703" cy="1325563"/>
          </a:xfrm>
        </p:spPr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694BDE0E-B01F-2A56-4D2F-92CDCF6ADC1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841940" y="1102745"/>
            <a:ext cx="10858994" cy="4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1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17463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+mn-lt"/>
              </a:rPr>
              <a:t>Выберите форматы текстовых файлов:</a:t>
            </a:r>
          </a:p>
        </p:txBody>
      </p:sp>
      <p:graphicFrame>
        <p:nvGraphicFramePr>
          <p:cNvPr id="4" name="Group 82">
            <a:extLst>
              <a:ext uri="{FF2B5EF4-FFF2-40B4-BE49-F238E27FC236}">
                <a16:creationId xmlns:a16="http://schemas.microsoft.com/office/drawing/2014/main" xmlns="" id="{7F32CE60-460A-8ED0-F02E-AC3F77F95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22414"/>
              </p:ext>
            </p:extLst>
          </p:nvPr>
        </p:nvGraphicFramePr>
        <p:xfrm>
          <a:off x="3657600" y="1548380"/>
          <a:ext cx="5486400" cy="4572000"/>
        </p:xfrm>
        <a:graphic>
          <a:graphicData uri="http://schemas.openxmlformats.org/drawingml/2006/table">
            <a:tbl>
              <a:tblPr/>
              <a:tblGrid>
                <a:gridCol w="1490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96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ODT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GIF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TXT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JPEG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DOC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PDF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RTF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HTML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EXE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BMP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926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FCBD46-92C1-7931-681F-21C23375D50C}"/>
              </a:ext>
            </a:extLst>
          </p:cNvPr>
          <p:cNvSpPr txBox="1"/>
          <p:nvPr/>
        </p:nvSpPr>
        <p:spPr>
          <a:xfrm>
            <a:off x="1965960" y="335280"/>
            <a:ext cx="996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cs typeface="Arial" charset="0"/>
              </a:rPr>
              <a:t>Форматирование текста </a:t>
            </a:r>
            <a:r>
              <a:rPr lang="ru-RU" sz="2400" dirty="0">
                <a:solidFill>
                  <a:srgbClr val="000000"/>
                </a:solidFill>
                <a:cs typeface="Arial" charset="0"/>
              </a:rPr>
              <a:t> —  процесс его оформления.</a:t>
            </a:r>
          </a:p>
        </p:txBody>
      </p:sp>
      <p:sp>
        <p:nvSpPr>
          <p:cNvPr id="13" name="Line 22">
            <a:extLst>
              <a:ext uri="{FF2B5EF4-FFF2-40B4-BE49-F238E27FC236}">
                <a16:creationId xmlns:a16="http://schemas.microsoft.com/office/drawing/2014/main" xmlns="" id="{8F6D0EE3-8185-A268-36C9-F05706178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1140" y="1630270"/>
            <a:ext cx="0" cy="28813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Line 22">
            <a:extLst>
              <a:ext uri="{FF2B5EF4-FFF2-40B4-BE49-F238E27FC236}">
                <a16:creationId xmlns:a16="http://schemas.microsoft.com/office/drawing/2014/main" xmlns="" id="{10EEE693-C3E2-7B77-4FC7-B371D02A0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3352" y="2711357"/>
            <a:ext cx="0" cy="187166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Line 26">
            <a:extLst>
              <a:ext uri="{FF2B5EF4-FFF2-40B4-BE49-F238E27FC236}">
                <a16:creationId xmlns:a16="http://schemas.microsoft.com/office/drawing/2014/main" xmlns="" id="{40415719-4648-B0CB-3775-946822F3219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6146" y="5356926"/>
            <a:ext cx="252413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0A0D2838-6E21-AA2F-DEFF-C912692BB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216" y="982569"/>
            <a:ext cx="1152525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Прямое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77D09B07-1587-5D6A-CE4E-0EBB54A73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215" y="1485808"/>
            <a:ext cx="1174750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Стилевое</a:t>
            </a:r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xmlns="" id="{8FC4CC1E-EE1F-92CA-2C5B-88D1C46F1D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1665" y="1127032"/>
            <a:ext cx="971550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xmlns="" id="{80774B0E-C3AC-C399-93F5-4D4627DCE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8178" y="1342933"/>
            <a:ext cx="936625" cy="2873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AA58D99F-71D5-30E8-2650-F087E1F5D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565" y="2854233"/>
            <a:ext cx="1441450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Шрифт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 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xmlns="" id="{91AFBE67-5C1E-51C4-8BDE-01F878536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565" y="3359058"/>
            <a:ext cx="1441450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Размер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640BABEB-CC13-BBE4-1FC4-E409981B5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565" y="3862294"/>
            <a:ext cx="1441450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Начертание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xmlns="" id="{519A9A7E-AD33-2264-125F-47C64C19D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565" y="4367119"/>
            <a:ext cx="1441450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Цвет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xmlns="" id="{5B019272-670B-492D-2097-9F79569FC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691" y="4798920"/>
            <a:ext cx="3527425" cy="4667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Форматы текстовых файлов 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xmlns="" id="{5580C269-DE7C-16E5-41BE-20AB45B8C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591" y="1127032"/>
            <a:ext cx="2160587" cy="4683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Форматирование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xmlns="" id="{AD37BA51-2ADF-5197-A557-58C455DB7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491" y="2062069"/>
            <a:ext cx="1944687" cy="649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700" b="1">
                <a:solidFill>
                  <a:srgbClr val="FFFFFF"/>
                </a:solidFill>
                <a:cs typeface="Arial" charset="0"/>
              </a:rPr>
              <a:t>Форматирование</a:t>
            </a:r>
          </a:p>
          <a:p>
            <a:pPr algn="ctr">
              <a:defRPr/>
            </a:pPr>
            <a:r>
              <a:rPr lang="ru-RU" sz="1700" b="1">
                <a:solidFill>
                  <a:srgbClr val="FFFFFF"/>
                </a:solidFill>
                <a:cs typeface="Arial" charset="0"/>
              </a:rPr>
              <a:t>символов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xmlns="" id="{5B9F29B2-9B38-5B08-9D61-EC2EF1D07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903" y="5806983"/>
            <a:ext cx="1008063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TXT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xmlns="" id="{A6E8F5F5-903E-C575-18D7-212BA115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865" y="5806983"/>
            <a:ext cx="1008062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Times New Roman" pitchFamily="18" charset="0"/>
              </a:rPr>
              <a:t>DOC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xmlns="" id="{E17C574E-EEA9-4E65-FC2E-7E5987C10E7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18684" y="2639126"/>
            <a:ext cx="0" cy="576103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" name="Line 26">
            <a:extLst>
              <a:ext uri="{FF2B5EF4-FFF2-40B4-BE49-F238E27FC236}">
                <a16:creationId xmlns:a16="http://schemas.microsoft.com/office/drawing/2014/main" xmlns="" id="{61CF350A-8554-9D01-0B42-6455EF18DCE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411959" y="5645851"/>
            <a:ext cx="252413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xmlns="" id="{3E4B60CA-9316-BC2D-5414-6FA2CBE1A9E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564484" y="5645851"/>
            <a:ext cx="252413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" name="Line 26">
            <a:extLst>
              <a:ext uri="{FF2B5EF4-FFF2-40B4-BE49-F238E27FC236}">
                <a16:creationId xmlns:a16="http://schemas.microsoft.com/office/drawing/2014/main" xmlns="" id="{1F10E7BC-C034-EE23-B59F-E066576BF4E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15421" y="5645851"/>
            <a:ext cx="252413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Line 26">
            <a:extLst>
              <a:ext uri="{FF2B5EF4-FFF2-40B4-BE49-F238E27FC236}">
                <a16:creationId xmlns:a16="http://schemas.microsoft.com/office/drawing/2014/main" xmlns="" id="{30B3AD69-B1A5-F596-71EE-11489A144A6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867946" y="5645851"/>
            <a:ext cx="252413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" name="Line 26">
            <a:extLst>
              <a:ext uri="{FF2B5EF4-FFF2-40B4-BE49-F238E27FC236}">
                <a16:creationId xmlns:a16="http://schemas.microsoft.com/office/drawing/2014/main" xmlns="" id="{3F352E3C-79E1-077C-517E-7EADCBE0B02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8020471" y="5645851"/>
            <a:ext cx="252413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7" name="Line 26">
            <a:extLst>
              <a:ext uri="{FF2B5EF4-FFF2-40B4-BE49-F238E27FC236}">
                <a16:creationId xmlns:a16="http://schemas.microsoft.com/office/drawing/2014/main" xmlns="" id="{5D7BE937-C925-A793-8E78-877A5C67BAB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9172996" y="5645851"/>
            <a:ext cx="252413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" name="Rectangle 19">
            <a:extLst>
              <a:ext uri="{FF2B5EF4-FFF2-40B4-BE49-F238E27FC236}">
                <a16:creationId xmlns:a16="http://schemas.microsoft.com/office/drawing/2014/main" xmlns="" id="{601A6C82-AA8F-A14F-8ED0-7766FEF6A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390" y="5806983"/>
            <a:ext cx="1008062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ODT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xmlns="" id="{84F39559-B80F-9775-0C1A-4D8CFF80D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15" y="5806983"/>
            <a:ext cx="1008062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Times New Roman" pitchFamily="18" charset="0"/>
              </a:rPr>
              <a:t>RTF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xmlns="" id="{8ACA11BD-B390-D5E8-80B8-B0494CC7A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4878" y="5806983"/>
            <a:ext cx="1008063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xmlns="" id="{9CEF33CE-C133-266C-F04E-5D9E7CC6C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8840" y="5806983"/>
            <a:ext cx="1008062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Times New Roman" pitchFamily="18" charset="0"/>
              </a:rPr>
              <a:t>PDF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xmlns="" id="{537B1995-F5D4-4F62-9017-8D8A2FEFD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066" y="2854233"/>
            <a:ext cx="2016125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Отступ слева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 </a:t>
            </a:r>
          </a:p>
        </p:txBody>
      </p:sp>
      <p:sp>
        <p:nvSpPr>
          <p:cNvPr id="43" name="Rectangle 17">
            <a:extLst>
              <a:ext uri="{FF2B5EF4-FFF2-40B4-BE49-F238E27FC236}">
                <a16:creationId xmlns:a16="http://schemas.microsoft.com/office/drawing/2014/main" xmlns="" id="{38464A80-3856-F35D-7A04-79C73EE6B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066" y="3359058"/>
            <a:ext cx="2016125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Отступ справа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xmlns="" id="{7925F71D-FAC0-81D9-7294-4A4A48CFD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066" y="3862294"/>
            <a:ext cx="2016125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Интервал перед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xmlns="" id="{CBBFB03F-17D6-8D26-817E-C3DCBD6E0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066" y="4367119"/>
            <a:ext cx="2016125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Интервал после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46" name="Line 26">
            <a:extLst>
              <a:ext uri="{FF2B5EF4-FFF2-40B4-BE49-F238E27FC236}">
                <a16:creationId xmlns:a16="http://schemas.microsoft.com/office/drawing/2014/main" xmlns="" id="{0E191496-6D1C-AD6F-9FB6-FAEDEA00F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1140" y="1990632"/>
            <a:ext cx="25241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" name="Line 26">
            <a:extLst>
              <a:ext uri="{FF2B5EF4-FFF2-40B4-BE49-F238E27FC236}">
                <a16:creationId xmlns:a16="http://schemas.microsoft.com/office/drawing/2014/main" xmlns="" id="{981231FF-B261-F8F7-27F2-CF58D85E7F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6015" y="3070132"/>
            <a:ext cx="252412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" name="Line 26">
            <a:extLst>
              <a:ext uri="{FF2B5EF4-FFF2-40B4-BE49-F238E27FC236}">
                <a16:creationId xmlns:a16="http://schemas.microsoft.com/office/drawing/2014/main" xmlns="" id="{4049C335-DAEA-444A-80FA-3957E43992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6015" y="3574957"/>
            <a:ext cx="252412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9" name="Line 26">
            <a:extLst>
              <a:ext uri="{FF2B5EF4-FFF2-40B4-BE49-F238E27FC236}">
                <a16:creationId xmlns:a16="http://schemas.microsoft.com/office/drawing/2014/main" xmlns="" id="{C40704C3-B8E3-4ACD-9FB2-0B2A2854D7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6015" y="4078194"/>
            <a:ext cx="252412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" name="Line 26">
            <a:extLst>
              <a:ext uri="{FF2B5EF4-FFF2-40B4-BE49-F238E27FC236}">
                <a16:creationId xmlns:a16="http://schemas.microsoft.com/office/drawing/2014/main" xmlns="" id="{50FD1924-2DC7-58A3-93D7-E087CC168D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6015" y="4583019"/>
            <a:ext cx="252412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xmlns="" id="{1116B720-5FDC-0993-9CCE-8BA0E576E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066" y="1774733"/>
            <a:ext cx="2016125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Выравнивание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52" name="Rectangle 17">
            <a:extLst>
              <a:ext uri="{FF2B5EF4-FFF2-40B4-BE49-F238E27FC236}">
                <a16:creationId xmlns:a16="http://schemas.microsoft.com/office/drawing/2014/main" xmlns="" id="{F2F48011-3182-0C12-94CA-223C1EACC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066" y="2279558"/>
            <a:ext cx="2016125" cy="5032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Отступ первой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строки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53" name="Line 26">
            <a:extLst>
              <a:ext uri="{FF2B5EF4-FFF2-40B4-BE49-F238E27FC236}">
                <a16:creationId xmlns:a16="http://schemas.microsoft.com/office/drawing/2014/main" xmlns="" id="{28D1C7E5-C880-C2A3-6DDB-4EB049C9E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1140" y="2493869"/>
            <a:ext cx="25241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xmlns="" id="{5541C833-4A1A-F55D-4C91-225BCADFADB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1140" y="3070132"/>
            <a:ext cx="25241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" name="Line 26">
            <a:extLst>
              <a:ext uri="{FF2B5EF4-FFF2-40B4-BE49-F238E27FC236}">
                <a16:creationId xmlns:a16="http://schemas.microsoft.com/office/drawing/2014/main" xmlns="" id="{51DE98B7-59DA-AB96-8B9D-B62E03CDC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1140" y="3574957"/>
            <a:ext cx="25241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" name="Line 26">
            <a:extLst>
              <a:ext uri="{FF2B5EF4-FFF2-40B4-BE49-F238E27FC236}">
                <a16:creationId xmlns:a16="http://schemas.microsoft.com/office/drawing/2014/main" xmlns="" id="{AF8E89BC-0223-5E0B-3C00-A3708E897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1140" y="4006757"/>
            <a:ext cx="25241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" name="Line 26">
            <a:extLst>
              <a:ext uri="{FF2B5EF4-FFF2-40B4-BE49-F238E27FC236}">
                <a16:creationId xmlns:a16="http://schemas.microsoft.com/office/drawing/2014/main" xmlns="" id="{4292E854-74DC-45F4-77A6-9F29C34AD16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1140" y="4511582"/>
            <a:ext cx="25241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8" name="Line 22">
            <a:extLst>
              <a:ext uri="{FF2B5EF4-FFF2-40B4-BE49-F238E27FC236}">
                <a16:creationId xmlns:a16="http://schemas.microsoft.com/office/drawing/2014/main" xmlns="" id="{BF9B2F3B-E4F3-E3FA-7415-F03D2C5FFC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55877" y="2782794"/>
            <a:ext cx="0" cy="151130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" name="Rectangle 17">
            <a:extLst>
              <a:ext uri="{FF2B5EF4-FFF2-40B4-BE49-F238E27FC236}">
                <a16:creationId xmlns:a16="http://schemas.microsoft.com/office/drawing/2014/main" xmlns="" id="{7649B36C-0ED6-36F2-EEA2-190B1AA0E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216" y="2998694"/>
            <a:ext cx="2016125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Размер бумаги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60" name="Rectangle 18">
            <a:extLst>
              <a:ext uri="{FF2B5EF4-FFF2-40B4-BE49-F238E27FC236}">
                <a16:creationId xmlns:a16="http://schemas.microsoft.com/office/drawing/2014/main" xmlns="" id="{410823AC-347B-FD16-FF68-D24AA9EF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216" y="3501932"/>
            <a:ext cx="2016125" cy="5762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Ориентация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страницы </a:t>
            </a:r>
            <a:endParaRPr lang="ru-RU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" name="Rectangle 19">
            <a:extLst>
              <a:ext uri="{FF2B5EF4-FFF2-40B4-BE49-F238E27FC236}">
                <a16:creationId xmlns:a16="http://schemas.microsoft.com/office/drawing/2014/main" xmlns="" id="{3EA1B251-858D-D435-1361-9F9634A00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216" y="4151219"/>
            <a:ext cx="2016125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  <a:cs typeface="Arial" charset="0"/>
              </a:rPr>
              <a:t>Размер полей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62" name="Line 26">
            <a:extLst>
              <a:ext uri="{FF2B5EF4-FFF2-40B4-BE49-F238E27FC236}">
                <a16:creationId xmlns:a16="http://schemas.microsoft.com/office/drawing/2014/main" xmlns="" id="{C75F889B-7449-D3F8-E13B-5E6578E1E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4290" y="3214594"/>
            <a:ext cx="25241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3" name="Line 26">
            <a:extLst>
              <a:ext uri="{FF2B5EF4-FFF2-40B4-BE49-F238E27FC236}">
                <a16:creationId xmlns:a16="http://schemas.microsoft.com/office/drawing/2014/main" xmlns="" id="{FB6E306A-710F-6FDB-9C57-604AA02F9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5878" y="3790857"/>
            <a:ext cx="25241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4" name="Line 26">
            <a:extLst>
              <a:ext uri="{FF2B5EF4-FFF2-40B4-BE49-F238E27FC236}">
                <a16:creationId xmlns:a16="http://schemas.microsoft.com/office/drawing/2014/main" xmlns="" id="{F3516849-8C9A-F418-211F-76421E806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5878" y="4294094"/>
            <a:ext cx="25241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xmlns="" id="{A588AD99-0F11-2546-FB77-75B1A5995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366" y="1054007"/>
            <a:ext cx="1944687" cy="5762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700" b="1">
                <a:solidFill>
                  <a:srgbClr val="FFFFFF"/>
                </a:solidFill>
                <a:cs typeface="Arial" charset="0"/>
              </a:rPr>
              <a:t>Форматирование</a:t>
            </a:r>
          </a:p>
          <a:p>
            <a:pPr algn="ctr">
              <a:defRPr/>
            </a:pPr>
            <a:r>
              <a:rPr lang="ru-RU" sz="1700" b="1">
                <a:solidFill>
                  <a:srgbClr val="FFFFFF"/>
                </a:solidFill>
                <a:cs typeface="Arial" charset="0"/>
              </a:rPr>
              <a:t>абзацев</a:t>
            </a:r>
          </a:p>
        </p:txBody>
      </p:sp>
      <p:sp>
        <p:nvSpPr>
          <p:cNvPr id="74" name="Rectangle 6">
            <a:extLst>
              <a:ext uri="{FF2B5EF4-FFF2-40B4-BE49-F238E27FC236}">
                <a16:creationId xmlns:a16="http://schemas.microsoft.com/office/drawing/2014/main" xmlns="" id="{EFF68997-953F-7B1A-5B6E-A6D363A29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978" y="2135094"/>
            <a:ext cx="2303463" cy="649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700" b="1">
                <a:solidFill>
                  <a:srgbClr val="FFFFFF"/>
                </a:solidFill>
                <a:cs typeface="Arial" charset="0"/>
              </a:rPr>
              <a:t>Параметры </a:t>
            </a:r>
          </a:p>
          <a:p>
            <a:pPr algn="ctr">
              <a:defRPr/>
            </a:pPr>
            <a:r>
              <a:rPr lang="ru-RU" sz="1700" b="1">
                <a:solidFill>
                  <a:srgbClr val="FFFFFF"/>
                </a:solidFill>
                <a:cs typeface="Arial" charset="0"/>
              </a:rPr>
              <a:t>страницы</a:t>
            </a:r>
          </a:p>
        </p:txBody>
      </p:sp>
    </p:spTree>
    <p:extLst>
      <p:ext uri="{BB962C8B-B14F-4D97-AF65-F5344CB8AC3E}">
        <p14:creationId xmlns:p14="http://schemas.microsoft.com/office/powerpoint/2010/main" val="8111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9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1" grpId="0" animBg="1"/>
      <p:bldP spid="52" grpId="0" animBg="1"/>
      <p:bldP spid="59" grpId="0" animBg="1"/>
      <p:bldP spid="60" grpId="0" animBg="1"/>
      <p:bldP spid="61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7341"/>
          <a:stretch/>
        </p:blipFill>
        <p:spPr>
          <a:xfrm rot="5400000">
            <a:off x="7137152" y="1838549"/>
            <a:ext cx="3818276" cy="62206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7341"/>
          <a:stretch/>
        </p:blipFill>
        <p:spPr>
          <a:xfrm rot="16200000" flipH="1">
            <a:off x="1184798" y="1838547"/>
            <a:ext cx="3818276" cy="6220627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22C9C367-5DC8-48F5-14BA-74C6199A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latin typeface="+mn-lt"/>
              </a:rPr>
              <a:t>ОБЩИЕ СВЕДЕНИЯ О ФОРМАТИРОВАНИИ</a:t>
            </a:r>
            <a:endParaRPr lang="ru-RU" dirty="0">
              <a:latin typeface="+mn-lt"/>
            </a:endParaRP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xmlns="" id="{9240C4A9-DED7-4D6C-7F5F-B0538D477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611" y="3050232"/>
            <a:ext cx="3240088" cy="5762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FF"/>
                </a:solidFill>
                <a:cs typeface="Arial" charset="0"/>
              </a:rPr>
              <a:t>Прямое форматирование</a:t>
            </a:r>
          </a:p>
        </p:txBody>
      </p:sp>
      <p:sp>
        <p:nvSpPr>
          <p:cNvPr id="29711" name="Line 15">
            <a:extLst>
              <a:ext uri="{FF2B5EF4-FFF2-40B4-BE49-F238E27FC236}">
                <a16:creationId xmlns:a16="http://schemas.microsoft.com/office/drawing/2014/main" xmlns="" id="{8DB1BED6-5B42-61CC-9369-E20BC98AB0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9637" y="2545407"/>
            <a:ext cx="1368425" cy="504825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2251A171-F5C1-AEBA-D127-E88B4AB45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061" y="3050232"/>
            <a:ext cx="3455988" cy="5762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FF"/>
                </a:solidFill>
                <a:cs typeface="Arial" charset="0"/>
              </a:rPr>
              <a:t>Стилевое форматирование</a:t>
            </a:r>
          </a:p>
        </p:txBody>
      </p:sp>
      <p:sp>
        <p:nvSpPr>
          <p:cNvPr id="3" name="Line 15">
            <a:extLst>
              <a:ext uri="{FF2B5EF4-FFF2-40B4-BE49-F238E27FC236}">
                <a16:creationId xmlns:a16="http://schemas.microsoft.com/office/drawing/2014/main" xmlns="" id="{29598BEF-9D9C-603D-A0B8-BEA3726DA7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8062" y="2545407"/>
            <a:ext cx="1223963" cy="5048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xmlns="" id="{874550A5-00C2-E878-861F-1C1871D7D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611" y="1969145"/>
            <a:ext cx="7056438" cy="649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СПОСОБЫ ФОРМАТИРОВАНИЯ</a:t>
            </a:r>
            <a:endParaRPr lang="ru-RU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6C0EB7B-F978-58B6-056E-7A37E5778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612" y="3840806"/>
            <a:ext cx="3240087" cy="157922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Произвольные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символьные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 фрагменты (</a:t>
            </a:r>
            <a:r>
              <a:rPr lang="ru-RU" sz="1600" dirty="0">
                <a:solidFill>
                  <a:srgbClr val="FFFFFF"/>
                </a:solidFill>
                <a:cs typeface="Arial" charset="0"/>
              </a:rPr>
              <a:t>символы,</a:t>
            </a:r>
          </a:p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cs typeface="Arial" charset="0"/>
              </a:rPr>
              <a:t>слова, строки, предложения</a:t>
            </a:r>
            <a:r>
              <a:rPr lang="ru-RU" dirty="0">
                <a:solidFill>
                  <a:srgbClr val="FFFFFF"/>
                </a:solidFill>
                <a:cs typeface="Arial" charset="0"/>
              </a:rPr>
              <a:t>)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и абзацы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2228C12-BDC1-BC86-815B-22842B5E9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062" y="3840806"/>
            <a:ext cx="3455987" cy="157922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Структурные элементы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Arial" charset="0"/>
                <a:cs typeface="Arial" charset="0"/>
              </a:rPr>
              <a:t>заголовки, основной текст, </a:t>
            </a: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cs typeface="Arial" charset="0"/>
              </a:rPr>
              <a:t>примеры</a:t>
            </a: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endParaRPr lang="ru-RU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Line 15">
            <a:extLst>
              <a:ext uri="{FF2B5EF4-FFF2-40B4-BE49-F238E27FC236}">
                <a16:creationId xmlns:a16="http://schemas.microsoft.com/office/drawing/2014/main" xmlns="" id="{1518FBDD-F573-C8CF-200D-1082A216F4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90499" y="3624906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Line 15">
            <a:extLst>
              <a:ext uri="{FF2B5EF4-FFF2-40B4-BE49-F238E27FC236}">
                <a16:creationId xmlns:a16="http://schemas.microsoft.com/office/drawing/2014/main" xmlns="" id="{0A901745-9963-AAF3-06BC-97FBCDE436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49724" y="3624906"/>
            <a:ext cx="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18">
            <a:extLst>
              <a:ext uri="{FF2B5EF4-FFF2-40B4-BE49-F238E27FC236}">
                <a16:creationId xmlns:a16="http://schemas.microsoft.com/office/drawing/2014/main" xmlns="" id="{BAA178F2-D4CB-FA2A-F68F-E7CAD4AE8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02" y="847206"/>
            <a:ext cx="10858994" cy="660802"/>
          </a:xfrm>
        </p:spPr>
        <p:txBody>
          <a:bodyPr/>
          <a:lstStyle/>
          <a:p>
            <a:r>
              <a:rPr lang="ru-RU" b="1" dirty="0"/>
              <a:t>Символ</a:t>
            </a:r>
            <a:r>
              <a:rPr lang="ru-RU" dirty="0"/>
              <a:t> – минимальная графическая единица текста.</a:t>
            </a: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FF2C841D-3F58-5AA9-FCAA-263DAEE7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03" y="-147477"/>
            <a:ext cx="10858993" cy="1325563"/>
          </a:xfrm>
        </p:spPr>
        <p:txBody>
          <a:bodyPr/>
          <a:lstStyle/>
          <a:p>
            <a:pPr algn="l"/>
            <a:r>
              <a:rPr lang="ru-RU" dirty="0">
                <a:latin typeface="+mn-lt"/>
              </a:rPr>
              <a:t>ФОРМАТИРОВАНИЕ СИМВОЛОВ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xmlns="" id="{1F21D66F-37B1-2F4F-F5E8-EEA9AEF3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3550920"/>
            <a:ext cx="1584325" cy="27368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900" dirty="0">
                <a:solidFill>
                  <a:srgbClr val="FFFFFF"/>
                </a:solidFill>
                <a:cs typeface="Arial" charset="0"/>
              </a:rPr>
              <a:t>Выполненные</a:t>
            </a:r>
          </a:p>
          <a:p>
            <a:pPr algn="ctr">
              <a:defRPr/>
            </a:pPr>
            <a:r>
              <a:rPr lang="ru-RU" sz="1900" dirty="0">
                <a:solidFill>
                  <a:srgbClr val="FFFFFF"/>
                </a:solidFill>
                <a:cs typeface="Arial" charset="0"/>
              </a:rPr>
              <a:t>в едином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стиле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изображения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символов</a:t>
            </a: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A4BE8004-56D9-52BB-E71E-AFE34BD2B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3550920"/>
            <a:ext cx="1584325" cy="27368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900">
                <a:solidFill>
                  <a:srgbClr val="FFFFFF"/>
                </a:solidFill>
                <a:cs typeface="Arial" charset="0"/>
              </a:rPr>
              <a:t>Высота</a:t>
            </a:r>
          </a:p>
          <a:p>
            <a:pPr algn="ctr">
              <a:defRPr/>
            </a:pPr>
            <a:r>
              <a:rPr lang="ru-RU" sz="1900">
                <a:solidFill>
                  <a:srgbClr val="FFFFFF"/>
                </a:solidFill>
                <a:cs typeface="Arial" charset="0"/>
              </a:rPr>
              <a:t>шрифта</a:t>
            </a:r>
          </a:p>
          <a:p>
            <a:pPr algn="ctr">
              <a:defRPr/>
            </a:pPr>
            <a:r>
              <a:rPr lang="ru-RU" sz="1900">
                <a:solidFill>
                  <a:srgbClr val="FFFFFF"/>
                </a:solidFill>
                <a:cs typeface="Arial" charset="0"/>
              </a:rPr>
              <a:t>от нижнего</a:t>
            </a:r>
          </a:p>
          <a:p>
            <a:pPr algn="ctr">
              <a:defRPr/>
            </a:pPr>
            <a:r>
              <a:rPr lang="ru-RU" sz="1900">
                <a:solidFill>
                  <a:srgbClr val="FFFFFF"/>
                </a:solidFill>
                <a:cs typeface="Arial" charset="0"/>
              </a:rPr>
              <a:t>края самой</a:t>
            </a:r>
          </a:p>
          <a:p>
            <a:pPr algn="ctr">
              <a:defRPr/>
            </a:pPr>
            <a:r>
              <a:rPr lang="ru-RU" sz="1900">
                <a:solidFill>
                  <a:srgbClr val="FFFFFF"/>
                </a:solidFill>
                <a:cs typeface="Arial" charset="0"/>
              </a:rPr>
              <a:t>низкой буквы</a:t>
            </a:r>
          </a:p>
          <a:p>
            <a:pPr algn="ctr">
              <a:defRPr/>
            </a:pPr>
            <a:r>
              <a:rPr lang="ru-RU" sz="1900">
                <a:solidFill>
                  <a:srgbClr val="FFFFFF"/>
                </a:solidFill>
                <a:cs typeface="Arial" charset="0"/>
              </a:rPr>
              <a:t>до верхнего</a:t>
            </a:r>
          </a:p>
          <a:p>
            <a:pPr algn="ctr">
              <a:defRPr/>
            </a:pPr>
            <a:r>
              <a:rPr lang="ru-RU" sz="1900">
                <a:solidFill>
                  <a:srgbClr val="FFFFFF"/>
                </a:solidFill>
                <a:cs typeface="Arial" charset="0"/>
              </a:rPr>
              <a:t>края самой</a:t>
            </a:r>
          </a:p>
          <a:p>
            <a:pPr algn="ctr">
              <a:defRPr/>
            </a:pPr>
            <a:r>
              <a:rPr lang="ru-RU" sz="1900">
                <a:solidFill>
                  <a:srgbClr val="FFFFFF"/>
                </a:solidFill>
                <a:cs typeface="Arial" charset="0"/>
              </a:rPr>
              <a:t>высокой</a:t>
            </a:r>
          </a:p>
          <a:p>
            <a:pPr algn="ctr">
              <a:defRPr/>
            </a:pPr>
            <a:r>
              <a:rPr lang="ru-RU" sz="1900">
                <a:solidFill>
                  <a:srgbClr val="FFFFFF"/>
                </a:solidFill>
                <a:cs typeface="Arial" charset="0"/>
              </a:rPr>
              <a:t>буквы</a:t>
            </a: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F9F4B362-8005-EE4B-FD62-FE23B5D4B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3550920"/>
            <a:ext cx="1727200" cy="27368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1900">
                <a:solidFill>
                  <a:srgbClr val="FFFFFF"/>
                </a:solidFill>
                <a:cs typeface="Arial" charset="0"/>
              </a:rPr>
              <a:t>Нормальное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900" b="1">
                <a:solidFill>
                  <a:srgbClr val="FFFFFF"/>
                </a:solidFill>
                <a:cs typeface="Arial" charset="0"/>
              </a:rPr>
              <a:t>Полужирное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900" i="1">
                <a:solidFill>
                  <a:srgbClr val="FFFFFF"/>
                </a:solidFill>
                <a:cs typeface="Arial" charset="0"/>
              </a:rPr>
              <a:t>Курсивное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900" u="sng">
                <a:solidFill>
                  <a:srgbClr val="FFFFFF"/>
                </a:solidFill>
                <a:cs typeface="Arial" charset="0"/>
              </a:rPr>
              <a:t>Подчёркнутое</a:t>
            </a:r>
          </a:p>
          <a:p>
            <a:pPr algn="ctr">
              <a:lnSpc>
                <a:spcPct val="120000"/>
              </a:lnSpc>
              <a:defRPr/>
            </a:pPr>
            <a:endParaRPr lang="ru-RU" sz="1900" baseline="30000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1900" baseline="30000">
                <a:solidFill>
                  <a:srgbClr val="FFFFFF"/>
                </a:solidFill>
                <a:cs typeface="Arial" charset="0"/>
              </a:rPr>
              <a:t>Надстрочное </a:t>
            </a:r>
            <a:r>
              <a:rPr lang="ru-RU" sz="190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1900">
                <a:solidFill>
                  <a:srgbClr val="FFFFFF"/>
                </a:solidFill>
                <a:cs typeface="Arial" charset="0"/>
              </a:rPr>
              <a:t>x</a:t>
            </a:r>
            <a:r>
              <a:rPr lang="en-US" sz="1900" baseline="30000">
                <a:solidFill>
                  <a:srgbClr val="FFFFFF"/>
                </a:solidFill>
                <a:cs typeface="Arial" charset="0"/>
              </a:rPr>
              <a:t>3</a:t>
            </a:r>
            <a:r>
              <a:rPr lang="en-US" sz="1900">
                <a:solidFill>
                  <a:srgbClr val="FFFFFF"/>
                </a:solidFill>
                <a:cs typeface="Arial" charset="0"/>
              </a:rPr>
              <a:t>)</a:t>
            </a:r>
            <a:endParaRPr lang="ru-RU" sz="1900" baseline="30000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1900" baseline="-25000">
                <a:solidFill>
                  <a:srgbClr val="FFFFFF"/>
                </a:solidFill>
                <a:cs typeface="Arial" charset="0"/>
              </a:rPr>
              <a:t>Подстрочное</a:t>
            </a:r>
            <a:r>
              <a:rPr lang="en-US" sz="1900" baseline="-2500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900">
                <a:solidFill>
                  <a:srgbClr val="FFFFFF"/>
                </a:solidFill>
                <a:cs typeface="Arial" charset="0"/>
              </a:rPr>
              <a:t>(x</a:t>
            </a:r>
            <a:r>
              <a:rPr lang="en-US" sz="1900" baseline="-25000">
                <a:solidFill>
                  <a:srgbClr val="FFFFFF"/>
                </a:solidFill>
                <a:cs typeface="Arial" charset="0"/>
              </a:rPr>
              <a:t>2</a:t>
            </a:r>
            <a:r>
              <a:rPr lang="en-US" sz="1900">
                <a:solidFill>
                  <a:srgbClr val="FFFFFF"/>
                </a:solidFill>
                <a:cs typeface="Arial" charset="0"/>
              </a:rPr>
              <a:t>)</a:t>
            </a:r>
            <a:endParaRPr lang="ru-RU" sz="1900" baseline="-25000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120000"/>
              </a:lnSpc>
              <a:defRPr/>
            </a:pPr>
            <a:endParaRPr lang="ru-RU" sz="1900" baseline="-2500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sz="1900" i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8969C34-630D-C18F-988A-45DA507F4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1" y="3550920"/>
            <a:ext cx="1584325" cy="27368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900" b="1">
                <a:solidFill>
                  <a:srgbClr val="FFFFFF"/>
                </a:solidFill>
                <a:cs typeface="Arial" charset="0"/>
              </a:rPr>
              <a:t>Цвет </a:t>
            </a:r>
          </a:p>
          <a:p>
            <a:pPr algn="ctr">
              <a:defRPr/>
            </a:pPr>
            <a:r>
              <a:rPr lang="ru-RU" sz="1900" b="1">
                <a:solidFill>
                  <a:srgbClr val="A50021"/>
                </a:solidFill>
                <a:cs typeface="Arial" charset="0"/>
              </a:rPr>
              <a:t>видимой</a:t>
            </a:r>
          </a:p>
          <a:p>
            <a:pPr algn="ctr">
              <a:defRPr/>
            </a:pPr>
            <a:r>
              <a:rPr lang="ru-RU" sz="1900" b="1">
                <a:solidFill>
                  <a:srgbClr val="003300"/>
                </a:solidFill>
                <a:cs typeface="Arial" charset="0"/>
              </a:rPr>
              <a:t>части</a:t>
            </a:r>
          </a:p>
          <a:p>
            <a:pPr algn="ctr">
              <a:defRPr/>
            </a:pPr>
            <a:r>
              <a:rPr lang="ru-RU" sz="1900" b="1">
                <a:solidFill>
                  <a:srgbClr val="99FFCC"/>
                </a:solidFill>
                <a:cs typeface="Arial" charset="0"/>
              </a:rPr>
              <a:t>символа</a:t>
            </a:r>
            <a:endParaRPr lang="ru-RU" b="1">
              <a:solidFill>
                <a:srgbClr val="99FFCC"/>
              </a:solidFill>
              <a:cs typeface="Arial" charset="0"/>
            </a:endParaRPr>
          </a:p>
        </p:txBody>
      </p:sp>
      <p:sp>
        <p:nvSpPr>
          <p:cNvPr id="29711" name="Line 15">
            <a:extLst>
              <a:ext uri="{FF2B5EF4-FFF2-40B4-BE49-F238E27FC236}">
                <a16:creationId xmlns:a16="http://schemas.microsoft.com/office/drawing/2014/main" xmlns="" id="{7D82239D-BA6A-B59F-255F-8FAE5B7E21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32175" y="3046096"/>
            <a:ext cx="0" cy="50482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xmlns="" id="{6076E73E-7666-73E0-FCA8-28EA8B3B9C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48300" y="3119120"/>
            <a:ext cx="0" cy="43180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Line 15">
            <a:extLst>
              <a:ext uri="{FF2B5EF4-FFF2-40B4-BE49-F238E27FC236}">
                <a16:creationId xmlns:a16="http://schemas.microsoft.com/office/drawing/2014/main" xmlns="" id="{B718D7F4-A30C-99E2-B215-D2F00F667B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51763" y="3046095"/>
            <a:ext cx="0" cy="503238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Line 15">
            <a:extLst>
              <a:ext uri="{FF2B5EF4-FFF2-40B4-BE49-F238E27FC236}">
                <a16:creationId xmlns:a16="http://schemas.microsoft.com/office/drawing/2014/main" xmlns="" id="{F4C3902A-5C23-D69E-1E2F-189F70CC56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25013" y="3046095"/>
            <a:ext cx="0" cy="503238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DE9EF04-8751-2A91-C5EA-63421A9E9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2687320"/>
            <a:ext cx="15843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>
                <a:solidFill>
                  <a:srgbClr val="FFFFFF"/>
                </a:solidFill>
                <a:cs typeface="Arial" charset="0"/>
              </a:rPr>
              <a:t>Шрифт</a:t>
            </a:r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xmlns="" id="{A60172CA-5F49-4625-0817-B4B2DED9D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369" y="1523083"/>
            <a:ext cx="7777162" cy="503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СВОЙСТВА СИМВОЛА</a:t>
            </a:r>
            <a:endParaRPr lang="ru-RU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xmlns="" id="{BEE7E75A-0A13-EB37-EAC1-A3A335B484D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32175" y="2354898"/>
            <a:ext cx="0" cy="33242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xmlns="" id="{258CC797-0D53-65B0-7449-5711C50BE4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6531" y="2371830"/>
            <a:ext cx="6192838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47DACBD4-7A02-68CE-BF4A-0144C7C29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2687320"/>
            <a:ext cx="22320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>
                <a:solidFill>
                  <a:srgbClr val="FFFFFF"/>
                </a:solidFill>
                <a:cs typeface="Arial" charset="0"/>
              </a:rPr>
              <a:t>Размер шрифта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B17829CF-A18B-0169-4BED-51FFBBB1E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2687320"/>
            <a:ext cx="20161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>
                <a:solidFill>
                  <a:srgbClr val="FFFFFF"/>
                </a:solidFill>
                <a:cs typeface="Arial" charset="0"/>
              </a:rPr>
              <a:t>Начертание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3A4F7BCD-1FCA-4898-F18C-E33A2E9B1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9" y="2687320"/>
            <a:ext cx="1512887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>
                <a:solidFill>
                  <a:srgbClr val="FFFFFF"/>
                </a:solidFill>
                <a:cs typeface="Arial" charset="0"/>
              </a:rPr>
              <a:t>Цвет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xmlns="" id="{16E0040D-9A7B-B47D-7DA3-B9E1B0566D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72263" y="2026321"/>
            <a:ext cx="0" cy="28892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Line 15">
            <a:extLst>
              <a:ext uri="{FF2B5EF4-FFF2-40B4-BE49-F238E27FC236}">
                <a16:creationId xmlns:a16="http://schemas.microsoft.com/office/drawing/2014/main" xmlns="" id="{B3FABC3C-B7BC-AF82-42BB-94CEFCA39A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77934" y="2354898"/>
            <a:ext cx="0" cy="33242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Line 15">
            <a:extLst>
              <a:ext uri="{FF2B5EF4-FFF2-40B4-BE49-F238E27FC236}">
                <a16:creationId xmlns:a16="http://schemas.microsoft.com/office/drawing/2014/main" xmlns="" id="{A38DCAE0-D85E-DAB8-D108-A4CF83376C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51763" y="2347296"/>
            <a:ext cx="0" cy="33242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Line 15">
            <a:extLst>
              <a:ext uri="{FF2B5EF4-FFF2-40B4-BE49-F238E27FC236}">
                <a16:creationId xmlns:a16="http://schemas.microsoft.com/office/drawing/2014/main" xmlns="" id="{41E7FBEC-162C-4F29-6236-6C44802324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08433" y="2354898"/>
            <a:ext cx="0" cy="33242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" grpId="0" animBg="1"/>
      <p:bldP spid="3" grpId="0" animBg="1"/>
      <p:bldP spid="4" grpId="0" animBg="1"/>
      <p:bldP spid="8" grpId="0" animBg="1"/>
      <p:bldP spid="29705" grpId="0" animBg="1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06582" y="555478"/>
            <a:ext cx="11553946" cy="5646146"/>
            <a:chOff x="119639" y="555478"/>
            <a:chExt cx="12040889" cy="583348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9209516" y="1666430"/>
              <a:ext cx="2951012" cy="472252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129459" y="1666430"/>
              <a:ext cx="2951012" cy="472252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111937" y="1666429"/>
              <a:ext cx="2951012" cy="472252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9639" y="1666431"/>
              <a:ext cx="2888478" cy="465192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945807309"/>
                </p:ext>
              </p:extLst>
            </p:nvPr>
          </p:nvGraphicFramePr>
          <p:xfrm>
            <a:off x="119640" y="555478"/>
            <a:ext cx="11972660" cy="19812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028" name="Picture 4" descr="Картинки по запросу &quot;шрифт каллиграфический&quot;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519" y="2536722"/>
              <a:ext cx="2777383" cy="2149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9639" y="2706421"/>
              <a:ext cx="2799729" cy="194249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3079" y="2733675"/>
              <a:ext cx="2348728" cy="1979642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0"/>
            <a:srcRect b="8980"/>
            <a:stretch/>
          </p:blipFill>
          <p:spPr>
            <a:xfrm>
              <a:off x="9384748" y="2672239"/>
              <a:ext cx="2574406" cy="1976674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5473" y="5188532"/>
              <a:ext cx="2836625" cy="1200427"/>
            </a:xfrm>
            <a:prstGeom prst="rect">
              <a:avLst/>
            </a:prstGeom>
          </p:spPr>
        </p:pic>
        <p:pic>
          <p:nvPicPr>
            <p:cNvPr id="1030" name="Picture 6" descr="Картинки по запросу &quot;arial&quot;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260" y="5405347"/>
              <a:ext cx="2417547" cy="914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3"/>
            <a:srcRect l="7789" t="34344" r="8421" b="5364"/>
            <a:stretch/>
          </p:blipFill>
          <p:spPr>
            <a:xfrm>
              <a:off x="6323884" y="4982611"/>
              <a:ext cx="2640651" cy="1357205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237859" y="4713317"/>
              <a:ext cx="1182338" cy="1605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772" y="1410056"/>
            <a:ext cx="3773228" cy="5447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98055"/>
            <a:ext cx="3789088" cy="545994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4842" y="304474"/>
            <a:ext cx="7562316" cy="1216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2205949" y="711987"/>
            <a:ext cx="435836" cy="401652"/>
          </a:xfrm>
          <a:prstGeom prst="ellipse">
            <a:avLst/>
          </a:prstGeom>
          <a:solidFill>
            <a:schemeClr val="lt1">
              <a:alpha val="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94994" y="996403"/>
            <a:ext cx="435836" cy="401652"/>
          </a:xfrm>
          <a:prstGeom prst="ellipse">
            <a:avLst/>
          </a:prstGeom>
          <a:solidFill>
            <a:schemeClr val="lt1">
              <a:alpha val="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endCxn id="6" idx="3"/>
          </p:cNvCxnSpPr>
          <p:nvPr/>
        </p:nvCxnSpPr>
        <p:spPr>
          <a:xfrm flipV="1">
            <a:off x="998376" y="1054818"/>
            <a:ext cx="1271400" cy="1165868"/>
          </a:xfrm>
          <a:prstGeom prst="straightConnector1">
            <a:avLst/>
          </a:prstGeom>
          <a:solidFill>
            <a:schemeClr val="lt1">
              <a:alpha val="0"/>
            </a:schemeClr>
          </a:solidFill>
          <a:ln w="28575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" name="Прямая со стрелкой 10"/>
          <p:cNvCxnSpPr>
            <a:endCxn id="7" idx="2"/>
          </p:cNvCxnSpPr>
          <p:nvPr/>
        </p:nvCxnSpPr>
        <p:spPr>
          <a:xfrm flipV="1">
            <a:off x="990446" y="1197229"/>
            <a:ext cx="2204548" cy="1023457"/>
          </a:xfrm>
          <a:prstGeom prst="straightConnector1">
            <a:avLst/>
          </a:prstGeom>
          <a:solidFill>
            <a:schemeClr val="lt1">
              <a:alpha val="0"/>
            </a:schemeClr>
          </a:solidFill>
          <a:ln w="28575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2" name="TextBox 11"/>
          <p:cNvSpPr txBox="1"/>
          <p:nvPr/>
        </p:nvSpPr>
        <p:spPr>
          <a:xfrm>
            <a:off x="643461" y="2220686"/>
            <a:ext cx="1229489" cy="369332"/>
          </a:xfrm>
          <a:prstGeom prst="rect">
            <a:avLst/>
          </a:prstGeom>
          <a:solidFill>
            <a:schemeClr val="lt1">
              <a:alpha val="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>
                <a:solidFill>
                  <a:schemeClr val="tx2"/>
                </a:solidFill>
              </a:rPr>
              <a:t>засечки</a:t>
            </a:r>
          </a:p>
        </p:txBody>
      </p:sp>
    </p:spTree>
    <p:extLst>
      <p:ext uri="{BB962C8B-B14F-4D97-AF65-F5344CB8AC3E}">
        <p14:creationId xmlns:p14="http://schemas.microsoft.com/office/powerpoint/2010/main" val="235960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1" y="296409"/>
            <a:ext cx="2444296" cy="3440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801" y="296409"/>
            <a:ext cx="6191250" cy="4257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684" y="1872342"/>
            <a:ext cx="3523702" cy="47162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670" y="4083503"/>
            <a:ext cx="4648200" cy="2505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94" y="3101746"/>
            <a:ext cx="3679300" cy="36793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7771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858" y="580571"/>
            <a:ext cx="10537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Размер (кегль) шрифта </a:t>
            </a:r>
            <a:r>
              <a:rPr lang="ru-RU" sz="2400" dirty="0">
                <a:solidFill>
                  <a:schemeClr val="tx2"/>
                </a:solidFill>
              </a:rPr>
              <a:t>— высота шрифта, измеряемая от нижнего края самой низкой буквы до верхнего края самой высокой буквы. </a:t>
            </a:r>
          </a:p>
          <a:p>
            <a:r>
              <a:rPr lang="ru-RU" sz="2400" dirty="0">
                <a:solidFill>
                  <a:schemeClr val="tx2"/>
                </a:solidFill>
              </a:rPr>
              <a:t>Кегль измеряется в пунктах. Один </a:t>
            </a:r>
            <a:r>
              <a:rPr lang="ru-RU" sz="2400" b="1" dirty="0">
                <a:solidFill>
                  <a:schemeClr val="tx2"/>
                </a:solidFill>
              </a:rPr>
              <a:t>пункт</a:t>
            </a:r>
            <a:r>
              <a:rPr lang="ru-RU" sz="2400" dirty="0">
                <a:solidFill>
                  <a:schemeClr val="tx2"/>
                </a:solidFill>
              </a:rPr>
              <a:t> — это очень маленькая единица, равная 1/72 </a:t>
            </a:r>
            <a:r>
              <a:rPr lang="ru-RU" sz="2400" dirty="0" err="1">
                <a:solidFill>
                  <a:schemeClr val="tx2"/>
                </a:solidFill>
              </a:rPr>
              <a:t>дюйма</a:t>
            </a:r>
            <a:r>
              <a:rPr lang="ru-RU" sz="2400" dirty="0">
                <a:solidFill>
                  <a:schemeClr val="tx2"/>
                </a:solidFill>
              </a:rPr>
              <a:t> (приблизительно 0,35 мм).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0858" y="2540000"/>
            <a:ext cx="625565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728685" y="3628568"/>
            <a:ext cx="4252687" cy="43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728687" y="4637309"/>
            <a:ext cx="4252685" cy="21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728686" y="5021938"/>
            <a:ext cx="5646057" cy="43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728684" y="3130724"/>
            <a:ext cx="5646057" cy="43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663543" y="3130724"/>
            <a:ext cx="0" cy="1912985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883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осова">
      <a:dk1>
        <a:srgbClr val="A1A1A1"/>
      </a:dk1>
      <a:lt1>
        <a:srgbClr val="FFFFFF"/>
      </a:lt1>
      <a:dk2>
        <a:srgbClr val="2A3442"/>
      </a:dk2>
      <a:lt2>
        <a:srgbClr val="D5D5D5"/>
      </a:lt2>
      <a:accent1>
        <a:srgbClr val="00A3DA"/>
      </a:accent1>
      <a:accent2>
        <a:srgbClr val="ED7D31"/>
      </a:accent2>
      <a:accent3>
        <a:srgbClr val="808080"/>
      </a:accent3>
      <a:accent4>
        <a:srgbClr val="FFC000"/>
      </a:accent4>
      <a:accent5>
        <a:srgbClr val="5B9BD5"/>
      </a:accent5>
      <a:accent6>
        <a:srgbClr val="70AD47"/>
      </a:accent6>
      <a:hlink>
        <a:srgbClr val="0082FF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11063</TotalTime>
  <Words>1147</Words>
  <Application>Microsoft Office PowerPoint</Application>
  <PresentationFormat>Широкоэкранный</PresentationFormat>
  <Paragraphs>312</Paragraphs>
  <Slides>33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Courier New</vt:lpstr>
      <vt:lpstr>Symbol</vt:lpstr>
      <vt:lpstr>Times New Roman</vt:lpstr>
      <vt:lpstr>Trebuchet MS</vt:lpstr>
      <vt:lpstr>Системный шрифт, обычный</vt:lpstr>
      <vt:lpstr>Тема Office</vt:lpstr>
      <vt:lpstr>ФОРМАТИРОВАНИЕ ТЕКСТА</vt:lpstr>
      <vt:lpstr>КЛЮЧЕВЫЕ СЛОВА</vt:lpstr>
      <vt:lpstr>Презентация PowerPoint</vt:lpstr>
      <vt:lpstr>ОБЩИЕ СВЕДЕНИЯ О ФОРМАТИРОВАНИИ</vt:lpstr>
      <vt:lpstr>ФОРМАТИРОВАНИЕ СИМВОЛОВ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ШРИФТ  МОНОШИРИННЫЙ И  ПРОПОРЦИОНАЛЬНЫЙ   </vt:lpstr>
      <vt:lpstr>ФОРМАТИРОВАНИЕ АБЗАЦЕВ</vt:lpstr>
      <vt:lpstr>ФОРМАТИРОВАНИЕ АБЗАЦЕВ</vt:lpstr>
      <vt:lpstr>ФОРМАТИРОВАНИЕ АБЗАЦЕВ</vt:lpstr>
      <vt:lpstr>ФОРМАТИРОВАНИЕ АБЗАЦЕВ</vt:lpstr>
      <vt:lpstr>ФОРМАТИРОВАНИЕ АБЗАЦЕВ</vt:lpstr>
      <vt:lpstr>СТИЛЕВОЕ ФОРМАТИРОВАНИЕ</vt:lpstr>
      <vt:lpstr>СТИЛЕВОЕ ФОРМАТИРОВАНИЕ</vt:lpstr>
      <vt:lpstr>ФОРМАТИРОВАНИЕ СТРАНИЦ ДОКУМЕНТОВ</vt:lpstr>
      <vt:lpstr>СОХРАНЕНИЕ ДОКУМЕНТА В РАЗЛИЧНЫХ ТЕКСТОВЫХ ФОРМАТАХ</vt:lpstr>
      <vt:lpstr>Презентация PowerPoint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И ДАННЫЕ</dc:title>
  <dc:creator>Microsoft Office User</dc:creator>
  <cp:lastModifiedBy>akulll</cp:lastModifiedBy>
  <cp:revision>32</cp:revision>
  <dcterms:created xsi:type="dcterms:W3CDTF">2022-06-06T08:49:50Z</dcterms:created>
  <dcterms:modified xsi:type="dcterms:W3CDTF">2024-07-19T10:52:31Z</dcterms:modified>
</cp:coreProperties>
</file>