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B722-1324-4039-9550-28C4345D7F27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74F27-1CA2-4949-9C65-6275A64BE208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B722-1324-4039-9550-28C4345D7F27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74F27-1CA2-4949-9C65-6275A64BE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B722-1324-4039-9550-28C4345D7F27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74F27-1CA2-4949-9C65-6275A64BE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B722-1324-4039-9550-28C4345D7F27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74F27-1CA2-4949-9C65-6275A64BE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B722-1324-4039-9550-28C4345D7F27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74F27-1CA2-4949-9C65-6275A64BE208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B722-1324-4039-9550-28C4345D7F27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74F27-1CA2-4949-9C65-6275A64BE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B722-1324-4039-9550-28C4345D7F27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74F27-1CA2-4949-9C65-6275A64BE208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B722-1324-4039-9550-28C4345D7F27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74F27-1CA2-4949-9C65-6275A64BE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B722-1324-4039-9550-28C4345D7F27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74F27-1CA2-4949-9C65-6275A64BE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B722-1324-4039-9550-28C4345D7F27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74F27-1CA2-4949-9C65-6275A64BE20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B722-1324-4039-9550-28C4345D7F27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74F27-1CA2-4949-9C65-6275A64BE2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93FB722-1324-4039-9550-28C4345D7F27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D174F27-1CA2-4949-9C65-6275A64BE2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792793-D66E-4073-98C5-E82E8FB79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Сделать конспект урока, ответить на вопросы в конце презентации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D95A96-66E2-4364-8BB2-B0D1A6C2C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710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Вопросы: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457200" indent="-457200">
              <a:buFont typeface="+mj-lt"/>
              <a:buAutoNum type="arabicPeriod"/>
            </a:pPr>
            <a:r>
              <a:rPr lang="ru-RU" dirty="0"/>
              <a:t>Перечислите основные виды ДТП. Приведите примеры.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Назовите алгоритм действий, если вы стали очевидцем ДТП.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Напишите краткое сообщение на темы:</a:t>
            </a:r>
          </a:p>
          <a:p>
            <a:pPr marL="0" indent="0">
              <a:buNone/>
            </a:pPr>
            <a:r>
              <a:rPr lang="ru-RU" dirty="0"/>
              <a:t>«Самое первое ДТП»</a:t>
            </a:r>
          </a:p>
          <a:p>
            <a:pPr marL="0" indent="0">
              <a:buNone/>
            </a:pPr>
            <a:r>
              <a:rPr lang="ru-RU" dirty="0"/>
              <a:t>«Первый известный наезд ТС на человека»</a:t>
            </a:r>
          </a:p>
        </p:txBody>
      </p:sp>
    </p:spTree>
    <p:extLst>
      <p:ext uri="{BB962C8B-B14F-4D97-AF65-F5344CB8AC3E}">
        <p14:creationId xmlns:p14="http://schemas.microsoft.com/office/powerpoint/2010/main" val="190003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2952328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Дорожно-транспортные происшествия. Алгоритм действий при ДТП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149080"/>
            <a:ext cx="8784976" cy="2520280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Современные города с каждым годом становятся всё более удобными для проживания в них большого количества людей. Возрастают потребности человека в качественных дорогах, удобных и безопасных автомобилях. </a:t>
            </a:r>
          </a:p>
          <a:p>
            <a:r>
              <a:rPr lang="ru-RU" dirty="0">
                <a:solidFill>
                  <a:schemeClr val="tx1"/>
                </a:solidFill>
              </a:rPr>
              <a:t>Участники дорожного движения давно «ведут спор»: «кто на дороге главнее»? Иногда такой спор на дороге заканчивается дорожно-транспортными происшествиями.</a:t>
            </a:r>
          </a:p>
        </p:txBody>
      </p:sp>
    </p:spTree>
    <p:extLst>
      <p:ext uri="{BB962C8B-B14F-4D97-AF65-F5344CB8AC3E}">
        <p14:creationId xmlns:p14="http://schemas.microsoft.com/office/powerpoint/2010/main" val="620471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 anchor="ctr"/>
          <a:lstStyle/>
          <a:p>
            <a:pPr marL="0" indent="0">
              <a:buNone/>
            </a:pPr>
            <a:r>
              <a:rPr lang="ru-RU" b="1" dirty="0"/>
              <a:t>Дорожно-транспортное происшествие</a:t>
            </a:r>
            <a:r>
              <a:rPr lang="ru-RU" dirty="0"/>
              <a:t>-экстренная ситуация, возникшая в результате неправильных действий участников дорожного движения,  повлёкшая за собой гибель или ранение людей, повреждение транспортных средств и/или иных близлежащих объектов.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/>
              <a:t>Основными видами ДТП являются:</a:t>
            </a:r>
          </a:p>
          <a:p>
            <a:r>
              <a:rPr lang="ru-RU" dirty="0"/>
              <a:t>Столкновение и опрокидывание транспортных средств</a:t>
            </a:r>
          </a:p>
          <a:p>
            <a:r>
              <a:rPr lang="ru-RU" dirty="0"/>
              <a:t>Наезды на стоящее транспортное средство, препятствие, пешехода или велосипедиста.</a:t>
            </a:r>
          </a:p>
        </p:txBody>
      </p:sp>
    </p:spTree>
    <p:extLst>
      <p:ext uri="{BB962C8B-B14F-4D97-AF65-F5344CB8AC3E}">
        <p14:creationId xmlns:p14="http://schemas.microsoft.com/office/powerpoint/2010/main" val="3411067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Факторы риска, которые могут привести к ДТП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876800"/>
          </a:xfrm>
        </p:spPr>
        <p:txBody>
          <a:bodyPr anchor="ctr"/>
          <a:lstStyle/>
          <a:p>
            <a:r>
              <a:rPr lang="ru-RU" dirty="0"/>
              <a:t>Нарушение ПДД (не соблюдение скоростного режима)</a:t>
            </a:r>
          </a:p>
          <a:p>
            <a:r>
              <a:rPr lang="ru-RU" dirty="0"/>
              <a:t>Психофизиологическое состояние водителя (утомление)</a:t>
            </a:r>
          </a:p>
          <a:p>
            <a:r>
              <a:rPr lang="ru-RU" dirty="0"/>
              <a:t>Факторы отвлекающие внимание водителя (телефон)</a:t>
            </a:r>
          </a:p>
          <a:p>
            <a:r>
              <a:rPr lang="ru-RU" dirty="0"/>
              <a:t>Использование неисправного ТС</a:t>
            </a:r>
          </a:p>
          <a:p>
            <a:r>
              <a:rPr lang="ru-RU" dirty="0"/>
              <a:t>Недостатки в обустройстве и содержании улично-дорожной сети.</a:t>
            </a:r>
          </a:p>
          <a:p>
            <a:r>
              <a:rPr lang="ru-RU" dirty="0"/>
              <a:t>Сложные погодные условия (снег, дождь, туман) </a:t>
            </a:r>
          </a:p>
        </p:txBody>
      </p:sp>
    </p:spTree>
    <p:extLst>
      <p:ext uri="{BB962C8B-B14F-4D97-AF65-F5344CB8AC3E}">
        <p14:creationId xmlns:p14="http://schemas.microsoft.com/office/powerpoint/2010/main" val="596726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Системы безопасности автомобилей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К </a:t>
            </a:r>
            <a:r>
              <a:rPr lang="ru-RU" b="1" dirty="0"/>
              <a:t>активной безопасности</a:t>
            </a:r>
            <a:r>
              <a:rPr lang="ru-RU" dirty="0"/>
              <a:t> можно отнести характеристики деталей автомобиля, уменьшающие вероятность ДТП. Например, свойства тормозов, рулевого управления, приборов освещения, снижающий степень усталости водителя и др.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Пассивную безопасность</a:t>
            </a:r>
            <a:r>
              <a:rPr lang="ru-RU" dirty="0"/>
              <a:t> предусматривают характеристики автомобиля, уменьшающие тяжесть последствий, когда ДТП уже невозможно избежать. К ним относят элементы кузова, поглощающие силу удара, ремни безопасности, детские кресла, подушки безопасности.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372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Если вы стали очевидцем ДТП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/>
              <a:t>Прежде всего удалиться на безопасное расстояние и не приближаться к месту происшествия.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Воспользоваться единым номером «</a:t>
            </a:r>
            <a:r>
              <a:rPr lang="ru-RU" b="1" dirty="0"/>
              <a:t>112</a:t>
            </a:r>
            <a:r>
              <a:rPr lang="ru-RU" dirty="0"/>
              <a:t>» </a:t>
            </a:r>
            <a:r>
              <a:rPr lang="ru-RU" dirty="0" err="1"/>
              <a:t>длявызова</a:t>
            </a:r>
            <a:r>
              <a:rPr lang="ru-RU" dirty="0"/>
              <a:t> экстренных служб.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При ответе диспетчера:</a:t>
            </a:r>
          </a:p>
          <a:p>
            <a:r>
              <a:rPr lang="ru-RU" dirty="0"/>
              <a:t>Представиться (указать  свои данные – ФИО, возраст)</a:t>
            </a:r>
          </a:p>
          <a:p>
            <a:r>
              <a:rPr lang="ru-RU" dirty="0"/>
              <a:t>Сообщить причину вызова</a:t>
            </a:r>
          </a:p>
          <a:p>
            <a:r>
              <a:rPr lang="ru-RU" dirty="0"/>
              <a:t>Указать: адрес и ориентиры мета происшествия, количество автомашин, количество пострадавших, нет ли разлития технических жидкостей на поверхности дороги, возгорания автомашин</a:t>
            </a:r>
          </a:p>
          <a:p>
            <a:r>
              <a:rPr lang="ru-RU" dirty="0"/>
              <a:t>Сообщить о предпринятых действиях.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4788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4304"/>
          </a:xfrm>
        </p:spPr>
        <p:txBody>
          <a:bodyPr/>
          <a:lstStyle/>
          <a:p>
            <a:r>
              <a:rPr lang="ru-RU" dirty="0"/>
              <a:t>Уточнить у диспетчера дальнейшие действия и следовать его указаниям</a:t>
            </a:r>
          </a:p>
          <a:p>
            <a:r>
              <a:rPr lang="ru-RU" dirty="0"/>
              <a:t>Дождаться, когда диспетчер первым положит трубку.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dirty="0"/>
              <a:t>Далее (по возможности) необходимо:</a:t>
            </a:r>
          </a:p>
          <a:p>
            <a:r>
              <a:rPr lang="ru-RU" dirty="0"/>
              <a:t>Обозначить место ДТП (по краю проезжей части) на отдалении яркими предметами для предупреждения других водителей (выставить знак аварийной остановки)</a:t>
            </a:r>
          </a:p>
          <a:p>
            <a:r>
              <a:rPr lang="ru-RU" dirty="0"/>
              <a:t>Выяснить и записать личные данные других очевидцев ДТП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ru-RU" dirty="0"/>
              <a:t>Дождаться приезда сотрудников экстренных служб и сообщить им необходимую информацию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079" y="3429000"/>
            <a:ext cx="1865376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682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Пожары на автотранспорте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При опрокидывании ТС и/или после постановки на колёса запрещается пытаться запустить двигатель, пока не будет осмотрено всё ТС на предмет повреждения </a:t>
            </a:r>
            <a:r>
              <a:rPr lang="ru-RU" dirty="0" err="1"/>
              <a:t>топливопроводов</a:t>
            </a:r>
            <a:r>
              <a:rPr lang="ru-RU" dirty="0"/>
              <a:t>, вытекание топлива на части двигателя.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При заполнении салона автотранспортного средства дымом и при отсутствии внутри пассажиров не пытайтесь разбить окно снаружи. Резкий приток кислорода может вызвать мгновенное воспламенение с выбросом пламени наружу.</a:t>
            </a:r>
          </a:p>
        </p:txBody>
      </p:sp>
    </p:spTree>
    <p:extLst>
      <p:ext uri="{BB962C8B-B14F-4D97-AF65-F5344CB8AC3E}">
        <p14:creationId xmlns:p14="http://schemas.microsoft.com/office/powerpoint/2010/main" val="3692109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0328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ru-RU" dirty="0"/>
              <a:t>При обнаружении в салоне пламени или дыма немедленно сообщить водителю.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ru-RU" dirty="0"/>
              <a:t>Для борьбы с огнём в автотранспортных средствах огнетушители закрепляют на кронштейнах, позволяющих обеспечить лёгкое вынимание устройства.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ru-RU" dirty="0"/>
              <a:t>После распространения огня в ТС самостоятельно потушить его не получится.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ru-RU" dirty="0"/>
              <a:t>В пассажирском автотранспорте, помимо дверей, в качестве аварийных выходов используются окна, которые отмечены как «Аварийный выход»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ru-RU" dirty="0"/>
              <a:t>Выбравшись из задымлённого ТС, как можно дальше отойдите от него.</a:t>
            </a:r>
          </a:p>
        </p:txBody>
      </p:sp>
    </p:spTree>
    <p:extLst>
      <p:ext uri="{BB962C8B-B14F-4D97-AF65-F5344CB8AC3E}">
        <p14:creationId xmlns:p14="http://schemas.microsoft.com/office/powerpoint/2010/main" val="3491161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95</TotalTime>
  <Words>558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Arial</vt:lpstr>
      <vt:lpstr>Ясность</vt:lpstr>
      <vt:lpstr>Сделать конспект урока, ответить на вопросы в конце презентации</vt:lpstr>
      <vt:lpstr>Дорожно-транспортные происшествия. Алгоритм действий при ДТП </vt:lpstr>
      <vt:lpstr>Презентация PowerPoint</vt:lpstr>
      <vt:lpstr>Факторы риска, которые могут привести к ДТП</vt:lpstr>
      <vt:lpstr>Системы безопасности автомобилей</vt:lpstr>
      <vt:lpstr>Если вы стали очевидцем ДТП</vt:lpstr>
      <vt:lpstr>Презентация PowerPoint</vt:lpstr>
      <vt:lpstr>Пожары на автотранспорте</vt:lpstr>
      <vt:lpstr>Презентация PowerPoint</vt:lpstr>
      <vt:lpstr>Вопросы: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Дорожно-транспортные происшествия. Алгоритм действий при ДТП</dc:title>
  <dc:creator>userr</dc:creator>
  <cp:lastModifiedBy>ПК</cp:lastModifiedBy>
  <cp:revision>10</cp:revision>
  <dcterms:created xsi:type="dcterms:W3CDTF">2022-11-02T11:03:57Z</dcterms:created>
  <dcterms:modified xsi:type="dcterms:W3CDTF">2025-03-14T06:38:39Z</dcterms:modified>
</cp:coreProperties>
</file>